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87" r:id="rId2"/>
    <p:sldId id="312" r:id="rId3"/>
    <p:sldId id="316" r:id="rId4"/>
    <p:sldId id="317" r:id="rId5"/>
    <p:sldId id="335" r:id="rId6"/>
    <p:sldId id="313" r:id="rId7"/>
    <p:sldId id="314" r:id="rId8"/>
    <p:sldId id="315" r:id="rId9"/>
    <p:sldId id="265" r:id="rId10"/>
    <p:sldId id="318" r:id="rId11"/>
    <p:sldId id="319" r:id="rId12"/>
    <p:sldId id="320" r:id="rId13"/>
    <p:sldId id="269" r:id="rId14"/>
    <p:sldId id="321" r:id="rId1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66FF"/>
    <a:srgbClr val="000000"/>
    <a:srgbClr val="FFFF00"/>
    <a:srgbClr val="66FF33"/>
    <a:srgbClr val="CC99FF"/>
    <a:srgbClr val="FFC000"/>
    <a:srgbClr val="92D050"/>
    <a:srgbClr val="00B0F0"/>
    <a:srgbClr val="CC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7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0CC252-5971-4CC4-B01B-0D04C92988A2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EAA8E0-BB19-49AD-894B-17EECD88F85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63692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9961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85344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02580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5225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1052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463137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337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645103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9888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5421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53688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16ABC-BA18-4016-9A0D-33D59BBD4367}" type="datetimeFigureOut">
              <a:rPr kumimoji="1" lang="ja-JP" altLang="en-US" smtClean="0"/>
              <a:t>2014/3/20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D38834-0AB6-4C20-BE91-CAE10F950C9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595999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WMF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7" Type="http://schemas.openxmlformats.org/officeDocument/2006/relationships/image" Target="../media/image1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11.pn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0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413" y="1791009"/>
            <a:ext cx="4797556" cy="4062326"/>
          </a:xfrm>
          <a:prstGeom prst="rect">
            <a:avLst/>
          </a:prstGeom>
        </p:spPr>
      </p:pic>
      <p:grpSp>
        <p:nvGrpSpPr>
          <p:cNvPr id="9" name="グループ化 8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10" name="図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テキスト ボックス 10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テキスト ボックス 11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3" name="テキスト ボックス 12"/>
          <p:cNvSpPr txBox="1"/>
          <p:nvPr/>
        </p:nvSpPr>
        <p:spPr>
          <a:xfrm>
            <a:off x="6350" y="504295"/>
            <a:ext cx="9152594" cy="1200329"/>
          </a:xfrm>
          <a:prstGeom prst="rect">
            <a:avLst/>
          </a:prstGeom>
          <a:solidFill>
            <a:srgbClr val="CC99FF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smtClean="0"/>
              <a:t>【</a:t>
            </a:r>
            <a:r>
              <a:rPr kumimoji="1" lang="ja-JP" altLang="en-US" sz="4400" dirty="0" smtClean="0"/>
              <a:t>赤外線心拍センサ</a:t>
            </a:r>
            <a:r>
              <a:rPr kumimoji="1" lang="en-US" altLang="ja-JP" sz="4400" dirty="0" smtClean="0"/>
              <a:t>】</a:t>
            </a:r>
            <a:br>
              <a:rPr kumimoji="1" lang="en-US" altLang="ja-JP" sz="4400" dirty="0" smtClean="0"/>
            </a:br>
            <a:r>
              <a:rPr kumimoji="1" lang="ja-JP" altLang="en-US" sz="2800" dirty="0" smtClean="0"/>
              <a:t>～</a:t>
            </a:r>
            <a:r>
              <a:rPr lang="ja-JP" altLang="en-US" sz="2800" dirty="0" smtClean="0"/>
              <a:t>バイタルセンサ</a:t>
            </a:r>
            <a:r>
              <a:rPr lang="ja-JP" altLang="en-US" sz="2800" dirty="0"/>
              <a:t>及び</a:t>
            </a:r>
            <a:r>
              <a:rPr lang="ja-JP" altLang="en-US" sz="2800" dirty="0" smtClean="0"/>
              <a:t>モーションセンサへの応用～</a:t>
            </a:r>
            <a:endParaRPr kumimoji="1" lang="ja-JP" altLang="en-US" sz="2800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401" y="3046405"/>
            <a:ext cx="4178765" cy="3407884"/>
          </a:xfrm>
          <a:prstGeom prst="rect">
            <a:avLst/>
          </a:prstGeom>
        </p:spPr>
      </p:pic>
      <p:sp>
        <p:nvSpPr>
          <p:cNvPr id="14" name="テキスト ボックス 13"/>
          <p:cNvSpPr txBox="1"/>
          <p:nvPr/>
        </p:nvSpPr>
        <p:spPr>
          <a:xfrm>
            <a:off x="50142" y="6287460"/>
            <a:ext cx="39506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2000" b="1" dirty="0" smtClean="0"/>
              <a:t>【</a:t>
            </a:r>
            <a:r>
              <a:rPr kumimoji="1" lang="ja-JP" altLang="en-US" sz="2000" b="1" dirty="0" smtClean="0"/>
              <a:t>血中ヘモグロビンの吸光係数</a:t>
            </a:r>
            <a:r>
              <a:rPr kumimoji="1" lang="en-US" altLang="ja-JP" sz="2000" b="1" dirty="0" smtClean="0"/>
              <a:t>】</a:t>
            </a:r>
            <a:endParaRPr kumimoji="1" lang="ja-JP" altLang="en-US" sz="2000" b="1" dirty="0"/>
          </a:p>
        </p:txBody>
      </p:sp>
      <p:grpSp>
        <p:nvGrpSpPr>
          <p:cNvPr id="25" name="グループ化 24"/>
          <p:cNvGrpSpPr/>
          <p:nvPr/>
        </p:nvGrpSpPr>
        <p:grpSpPr>
          <a:xfrm>
            <a:off x="4243413" y="4417455"/>
            <a:ext cx="4178765" cy="2283921"/>
            <a:chOff x="3954676" y="4323678"/>
            <a:chExt cx="4178765" cy="2283921"/>
          </a:xfrm>
        </p:grpSpPr>
        <p:cxnSp>
          <p:nvCxnSpPr>
            <p:cNvPr id="21" name="直線矢印コネクタ 20"/>
            <p:cNvCxnSpPr/>
            <p:nvPr/>
          </p:nvCxnSpPr>
          <p:spPr>
            <a:xfrm flipH="1" flipV="1">
              <a:off x="6112063" y="4323678"/>
              <a:ext cx="953037" cy="652031"/>
            </a:xfrm>
            <a:prstGeom prst="straightConnector1">
              <a:avLst/>
            </a:prstGeom>
            <a:ln w="57150">
              <a:solidFill>
                <a:srgbClr val="FFFF00"/>
              </a:solidFill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正方形/長方形 3"/>
            <p:cNvSpPr/>
            <p:nvPr/>
          </p:nvSpPr>
          <p:spPr>
            <a:xfrm>
              <a:off x="3954676" y="5282813"/>
              <a:ext cx="2466480" cy="423233"/>
            </a:xfrm>
            <a:prstGeom prst="rect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" name="二等辺三角形 5"/>
            <p:cNvSpPr/>
            <p:nvPr/>
          </p:nvSpPr>
          <p:spPr>
            <a:xfrm rot="13869256">
              <a:off x="5077110" y="3984931"/>
              <a:ext cx="528034" cy="1796176"/>
            </a:xfrm>
            <a:prstGeom prst="triangle">
              <a:avLst/>
            </a:prstGeom>
            <a:solidFill>
              <a:srgbClr val="FFC000">
                <a:alpha val="60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pic>
          <p:nvPicPr>
            <p:cNvPr id="22" name="図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169935">
              <a:off x="4169488" y="5017694"/>
              <a:ext cx="826317" cy="826317"/>
            </a:xfrm>
            <a:prstGeom prst="rect">
              <a:avLst/>
            </a:prstGeom>
          </p:spPr>
        </p:pic>
        <p:sp>
          <p:nvSpPr>
            <p:cNvPr id="5" name="円/楕円 4"/>
            <p:cNvSpPr/>
            <p:nvPr/>
          </p:nvSpPr>
          <p:spPr>
            <a:xfrm rot="3444648">
              <a:off x="4658865" y="5188268"/>
              <a:ext cx="369590" cy="224549"/>
            </a:xfrm>
            <a:prstGeom prst="ellipse">
              <a:avLst/>
            </a:prstGeom>
            <a:solidFill>
              <a:srgbClr val="FF0000">
                <a:alpha val="60000"/>
              </a:srgbClr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" name="テキスト ボックス 6"/>
            <p:cNvSpPr txBox="1"/>
            <p:nvPr/>
          </p:nvSpPr>
          <p:spPr>
            <a:xfrm>
              <a:off x="3954676" y="5731332"/>
              <a:ext cx="13329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600" dirty="0" smtClean="0"/>
                <a:t>赤外線照明</a:t>
              </a:r>
              <a:endParaRPr kumimoji="1" lang="ja-JP" altLang="en-US" sz="1600" dirty="0"/>
            </a:p>
          </p:txBody>
        </p:sp>
        <p:pic>
          <p:nvPicPr>
            <p:cNvPr id="23" name="図 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21426" flipH="1">
              <a:off x="5457976" y="5566692"/>
              <a:ext cx="1102364" cy="979450"/>
            </a:xfrm>
            <a:prstGeom prst="rect">
              <a:avLst/>
            </a:prstGeom>
          </p:spPr>
        </p:pic>
        <p:sp>
          <p:nvSpPr>
            <p:cNvPr id="24" name="テキスト ボックス 23"/>
            <p:cNvSpPr txBox="1"/>
            <p:nvPr/>
          </p:nvSpPr>
          <p:spPr>
            <a:xfrm>
              <a:off x="6314045" y="5706046"/>
              <a:ext cx="181939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1600" dirty="0" smtClean="0"/>
                <a:t>赤外線カメラ</a:t>
              </a:r>
              <a:endParaRPr kumimoji="1" lang="ja-JP" altLang="en-US" sz="1600" dirty="0"/>
            </a:p>
          </p:txBody>
        </p:sp>
      </p:grpSp>
      <p:sp>
        <p:nvSpPr>
          <p:cNvPr id="26" name="テキスト ボックス 25"/>
          <p:cNvSpPr txBox="1"/>
          <p:nvPr/>
        </p:nvSpPr>
        <p:spPr>
          <a:xfrm>
            <a:off x="-3176" y="1704624"/>
            <a:ext cx="4246589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kumimoji="1" lang="ja-JP" altLang="en-US" sz="2400" dirty="0" smtClean="0"/>
              <a:t>基本原理</a:t>
            </a:r>
            <a:r>
              <a:rPr kumimoji="1" lang="en-US" altLang="ja-JP" sz="2400" dirty="0" smtClean="0"/>
              <a:t>】</a:t>
            </a:r>
            <a:br>
              <a:rPr kumimoji="1" lang="en-US" altLang="ja-JP" sz="2400" dirty="0" smtClean="0"/>
            </a:br>
            <a:r>
              <a:rPr kumimoji="1" lang="ja-JP" altLang="en-US" dirty="0" smtClean="0"/>
              <a:t>心拍血圧変動に伴う毛細血管の膨張収縮</a:t>
            </a:r>
            <a:endParaRPr kumimoji="1" lang="en-US" altLang="ja-JP" dirty="0" smtClean="0"/>
          </a:p>
          <a:p>
            <a:r>
              <a:rPr kumimoji="1" lang="ja-JP" altLang="en-US" dirty="0" smtClean="0"/>
              <a:t>と、呼吸に伴う高溶存</a:t>
            </a:r>
            <a:r>
              <a:rPr kumimoji="1" lang="ja-JP" altLang="en-US" dirty="0" err="1" smtClean="0"/>
              <a:t>酸素酸素</a:t>
            </a:r>
            <a:r>
              <a:rPr kumimoji="1" lang="ja-JP" altLang="en-US" dirty="0" smtClean="0"/>
              <a:t>濃度血流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による赤外線吸光率の増減</a:t>
            </a:r>
            <a:endParaRPr kumimoji="1" lang="ja-JP" altLang="en-US" dirty="0"/>
          </a:p>
        </p:txBody>
      </p:sp>
      <p:sp>
        <p:nvSpPr>
          <p:cNvPr id="27" name="テキスト ボックス 26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Page-15</a:t>
            </a:r>
            <a:endParaRPr kumimoji="1" lang="ja-JP" altLang="en-US" dirty="0"/>
          </a:p>
        </p:txBody>
      </p:sp>
      <p:sp>
        <p:nvSpPr>
          <p:cNvPr id="29" name="テキスト ボックス 28"/>
          <p:cNvSpPr txBox="1"/>
          <p:nvPr/>
        </p:nvSpPr>
        <p:spPr>
          <a:xfrm>
            <a:off x="7392473" y="4945487"/>
            <a:ext cx="1210614" cy="369332"/>
          </a:xfrm>
          <a:prstGeom prst="rect">
            <a:avLst/>
          </a:prstGeom>
          <a:solidFill>
            <a:srgbClr val="FFFF00">
              <a:alpha val="69804"/>
            </a:srgbClr>
          </a:solidFill>
        </p:spPr>
        <p:txBody>
          <a:bodyPr wrap="square" rtlCol="0">
            <a:spAutoFit/>
          </a:bodyPr>
          <a:lstStyle/>
          <a:p>
            <a:r>
              <a:rPr lang="ja-JP" altLang="en-US" dirty="0" smtClean="0"/>
              <a:t>測定領域</a:t>
            </a:r>
            <a:endParaRPr kumimoji="1" lang="ja-JP" altLang="en-US" dirty="0"/>
          </a:p>
        </p:txBody>
      </p:sp>
      <p:sp>
        <p:nvSpPr>
          <p:cNvPr id="30" name="正方形/長方形 29"/>
          <p:cNvSpPr/>
          <p:nvPr/>
        </p:nvSpPr>
        <p:spPr>
          <a:xfrm>
            <a:off x="6115571" y="4207865"/>
            <a:ext cx="285229" cy="312620"/>
          </a:xfrm>
          <a:prstGeom prst="rect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66372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Page-23</a:t>
            </a:r>
            <a:endParaRPr kumimoji="1" lang="ja-JP" altLang="en-US" dirty="0"/>
          </a:p>
        </p:txBody>
      </p:sp>
      <p:grpSp>
        <p:nvGrpSpPr>
          <p:cNvPr id="56" name="グループ化 55"/>
          <p:cNvGrpSpPr/>
          <p:nvPr/>
        </p:nvGrpSpPr>
        <p:grpSpPr>
          <a:xfrm>
            <a:off x="1513684" y="571444"/>
            <a:ext cx="7535074" cy="5623298"/>
            <a:chOff x="702315" y="893412"/>
            <a:chExt cx="7535074" cy="5623298"/>
          </a:xfrm>
        </p:grpSpPr>
        <p:grpSp>
          <p:nvGrpSpPr>
            <p:cNvPr id="54" name="グループ化 53"/>
            <p:cNvGrpSpPr/>
            <p:nvPr/>
          </p:nvGrpSpPr>
          <p:grpSpPr>
            <a:xfrm>
              <a:off x="702315" y="945484"/>
              <a:ext cx="7535074" cy="5571226"/>
              <a:chOff x="418979" y="1271966"/>
              <a:chExt cx="7535074" cy="5571226"/>
            </a:xfrm>
          </p:grpSpPr>
          <p:grpSp>
            <p:nvGrpSpPr>
              <p:cNvPr id="3" name="グループ化 2"/>
              <p:cNvGrpSpPr/>
              <p:nvPr/>
            </p:nvGrpSpPr>
            <p:grpSpPr>
              <a:xfrm>
                <a:off x="485752" y="1271966"/>
                <a:ext cx="7468301" cy="5417337"/>
                <a:chOff x="555237" y="1284040"/>
                <a:chExt cx="7468301" cy="5417337"/>
              </a:xfrm>
            </p:grpSpPr>
            <p:pic>
              <p:nvPicPr>
                <p:cNvPr id="12" name="図 11"/>
                <p:cNvPicPr>
                  <a:picLocks noChangeAspect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55237" y="1284040"/>
                  <a:ext cx="7451778" cy="5417337"/>
                </a:xfrm>
                <a:prstGeom prst="rect">
                  <a:avLst/>
                </a:prstGeom>
              </p:spPr>
            </p:pic>
            <p:sp>
              <p:nvSpPr>
                <p:cNvPr id="2" name="正方形/長方形 1"/>
                <p:cNvSpPr/>
                <p:nvPr/>
              </p:nvSpPr>
              <p:spPr>
                <a:xfrm>
                  <a:off x="4919730" y="6516710"/>
                  <a:ext cx="3103808" cy="184666"/>
                </a:xfrm>
                <a:prstGeom prst="rect">
                  <a:avLst/>
                </a:prstGeom>
                <a:solidFill>
                  <a:schemeClr val="bg1"/>
                </a:solidFill>
                <a:ln w="5715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4" name="角丸四角形 3"/>
              <p:cNvSpPr/>
              <p:nvPr/>
            </p:nvSpPr>
            <p:spPr>
              <a:xfrm>
                <a:off x="418979" y="4982794"/>
                <a:ext cx="1197736" cy="838458"/>
              </a:xfrm>
              <a:prstGeom prst="roundRect">
                <a:avLst/>
              </a:prstGeom>
              <a:noFill/>
              <a:ln w="5715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角丸四角形 19"/>
              <p:cNvSpPr/>
              <p:nvPr/>
            </p:nvSpPr>
            <p:spPr>
              <a:xfrm>
                <a:off x="1826712" y="3719848"/>
                <a:ext cx="993761" cy="1393065"/>
              </a:xfrm>
              <a:prstGeom prst="roundRect">
                <a:avLst/>
              </a:prstGeom>
              <a:noFill/>
              <a:ln w="5715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角丸四角形 20"/>
              <p:cNvSpPr/>
              <p:nvPr/>
            </p:nvSpPr>
            <p:spPr>
              <a:xfrm>
                <a:off x="3336477" y="5383369"/>
                <a:ext cx="1248402" cy="1133340"/>
              </a:xfrm>
              <a:prstGeom prst="roundRect">
                <a:avLst/>
              </a:prstGeom>
              <a:noFill/>
              <a:ln w="5715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2" name="角丸四角形 21"/>
              <p:cNvSpPr/>
              <p:nvPr/>
            </p:nvSpPr>
            <p:spPr>
              <a:xfrm>
                <a:off x="3884873" y="2691685"/>
                <a:ext cx="1833347" cy="1506828"/>
              </a:xfrm>
              <a:prstGeom prst="roundRect">
                <a:avLst>
                  <a:gd name="adj" fmla="val 7377"/>
                </a:avLst>
              </a:prstGeom>
              <a:noFill/>
              <a:ln w="5715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" name="テキスト ボックス 4"/>
              <p:cNvSpPr txBox="1"/>
              <p:nvPr/>
            </p:nvSpPr>
            <p:spPr>
              <a:xfrm>
                <a:off x="1826712" y="5112913"/>
                <a:ext cx="10967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ja-JP" altLang="en-US" sz="1400" dirty="0" smtClean="0"/>
                  <a:t>反転増幅器</a:t>
                </a:r>
                <a:endParaRPr kumimoji="1" lang="ja-JP" altLang="en-US" sz="1400" dirty="0"/>
              </a:p>
            </p:txBody>
          </p:sp>
          <p:sp>
            <p:nvSpPr>
              <p:cNvPr id="23" name="正方形/長方形 22"/>
              <p:cNvSpPr/>
              <p:nvPr/>
            </p:nvSpPr>
            <p:spPr>
              <a:xfrm>
                <a:off x="620943" y="5832859"/>
                <a:ext cx="79380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ja-JP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I/V</a:t>
                </a:r>
                <a:r>
                  <a:rPr lang="ja-JP" altLang="en-US" sz="1400" dirty="0" smtClean="0"/>
                  <a:t>変換</a:t>
                </a:r>
                <a:endParaRPr lang="ja-JP" altLang="en-US" sz="1400" dirty="0"/>
              </a:p>
            </p:txBody>
          </p:sp>
          <p:sp>
            <p:nvSpPr>
              <p:cNvPr id="24" name="正方形/長方形 23"/>
              <p:cNvSpPr/>
              <p:nvPr/>
            </p:nvSpPr>
            <p:spPr>
              <a:xfrm>
                <a:off x="3319954" y="6535415"/>
                <a:ext cx="1767201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ja-JP" sz="14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DC</a:t>
                </a:r>
                <a:r>
                  <a:rPr lang="ja-JP" altLang="en-US" sz="1400" dirty="0" smtClean="0"/>
                  <a:t>サーボ</a:t>
                </a:r>
                <a:r>
                  <a:rPr lang="en-US" altLang="ja-JP" sz="1400" dirty="0" smtClean="0"/>
                  <a:t>(</a:t>
                </a:r>
                <a:r>
                  <a:rPr lang="ja-JP" altLang="en-US" sz="1400" dirty="0" smtClean="0"/>
                  <a:t>積分器</a:t>
                </a:r>
                <a:r>
                  <a:rPr lang="en-US" altLang="ja-JP" sz="1400" dirty="0" smtClean="0"/>
                  <a:t>)</a:t>
                </a:r>
                <a:endParaRPr lang="ja-JP" altLang="en-US" sz="1400" dirty="0"/>
              </a:p>
            </p:txBody>
          </p:sp>
          <p:sp>
            <p:nvSpPr>
              <p:cNvPr id="25" name="円/楕円 24"/>
              <p:cNvSpPr/>
              <p:nvPr/>
            </p:nvSpPr>
            <p:spPr>
              <a:xfrm>
                <a:off x="3039414" y="1764406"/>
                <a:ext cx="154547" cy="141667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27" name="直線コネクタ 26"/>
              <p:cNvCxnSpPr/>
              <p:nvPr/>
            </p:nvCxnSpPr>
            <p:spPr>
              <a:xfrm>
                <a:off x="3116688" y="1906073"/>
                <a:ext cx="0" cy="3477296"/>
              </a:xfrm>
              <a:prstGeom prst="line">
                <a:avLst/>
              </a:prstGeom>
              <a:ln w="57150">
                <a:solidFill>
                  <a:srgbClr val="FF0000">
                    <a:alpha val="6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線コネクタ 28"/>
              <p:cNvCxnSpPr>
                <a:stCxn id="4" idx="3"/>
              </p:cNvCxnSpPr>
              <p:nvPr/>
            </p:nvCxnSpPr>
            <p:spPr>
              <a:xfrm flipV="1">
                <a:off x="1616715" y="5383369"/>
                <a:ext cx="1499973" cy="18654"/>
              </a:xfrm>
              <a:prstGeom prst="line">
                <a:avLst/>
              </a:prstGeom>
              <a:ln w="57150">
                <a:solidFill>
                  <a:srgbClr val="FF0000">
                    <a:alpha val="6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線コネクタ 31"/>
              <p:cNvCxnSpPr>
                <a:stCxn id="20" idx="3"/>
              </p:cNvCxnSpPr>
              <p:nvPr/>
            </p:nvCxnSpPr>
            <p:spPr>
              <a:xfrm>
                <a:off x="2820473" y="4416381"/>
                <a:ext cx="682581" cy="13951"/>
              </a:xfrm>
              <a:prstGeom prst="line">
                <a:avLst/>
              </a:prstGeom>
              <a:ln w="57150">
                <a:solidFill>
                  <a:srgbClr val="FF0000">
                    <a:alpha val="6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線コネクタ 33"/>
              <p:cNvCxnSpPr/>
              <p:nvPr/>
            </p:nvCxnSpPr>
            <p:spPr>
              <a:xfrm flipV="1">
                <a:off x="3670479" y="4416381"/>
                <a:ext cx="214394" cy="1073"/>
              </a:xfrm>
              <a:prstGeom prst="line">
                <a:avLst/>
              </a:prstGeom>
              <a:ln w="57150">
                <a:solidFill>
                  <a:srgbClr val="FF0000">
                    <a:alpha val="6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線コネクタ 36"/>
              <p:cNvCxnSpPr/>
              <p:nvPr/>
            </p:nvCxnSpPr>
            <p:spPr>
              <a:xfrm>
                <a:off x="3814234" y="3400023"/>
                <a:ext cx="0" cy="1016358"/>
              </a:xfrm>
              <a:prstGeom prst="line">
                <a:avLst/>
              </a:prstGeom>
              <a:ln w="57150">
                <a:solidFill>
                  <a:srgbClr val="FF0000">
                    <a:alpha val="6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線コネクタ 38"/>
              <p:cNvCxnSpPr/>
              <p:nvPr/>
            </p:nvCxnSpPr>
            <p:spPr>
              <a:xfrm>
                <a:off x="3884873" y="3400023"/>
                <a:ext cx="107578" cy="12878"/>
              </a:xfrm>
              <a:prstGeom prst="line">
                <a:avLst/>
              </a:prstGeom>
              <a:ln w="57150">
                <a:solidFill>
                  <a:srgbClr val="FF0000">
                    <a:alpha val="6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線コネクタ 40"/>
              <p:cNvCxnSpPr/>
              <p:nvPr/>
            </p:nvCxnSpPr>
            <p:spPr>
              <a:xfrm>
                <a:off x="5563673" y="3219718"/>
                <a:ext cx="167429" cy="0"/>
              </a:xfrm>
              <a:prstGeom prst="line">
                <a:avLst/>
              </a:prstGeom>
              <a:ln w="57150">
                <a:solidFill>
                  <a:srgbClr val="FF0000">
                    <a:alpha val="6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線コネクタ 42"/>
              <p:cNvCxnSpPr/>
              <p:nvPr/>
            </p:nvCxnSpPr>
            <p:spPr>
              <a:xfrm>
                <a:off x="5718220" y="3206839"/>
                <a:ext cx="0" cy="206062"/>
              </a:xfrm>
              <a:prstGeom prst="line">
                <a:avLst/>
              </a:prstGeom>
              <a:ln w="57150">
                <a:solidFill>
                  <a:srgbClr val="FF0000">
                    <a:alpha val="6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線コネクタ 44"/>
              <p:cNvCxnSpPr/>
              <p:nvPr/>
            </p:nvCxnSpPr>
            <p:spPr>
              <a:xfrm>
                <a:off x="5718220" y="3425781"/>
                <a:ext cx="475866" cy="0"/>
              </a:xfrm>
              <a:prstGeom prst="line">
                <a:avLst/>
              </a:prstGeom>
              <a:ln w="57150">
                <a:solidFill>
                  <a:srgbClr val="FF0000">
                    <a:alpha val="6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線コネクタ 47"/>
              <p:cNvCxnSpPr/>
              <p:nvPr/>
            </p:nvCxnSpPr>
            <p:spPr>
              <a:xfrm>
                <a:off x="7418231" y="3445099"/>
                <a:ext cx="354691" cy="0"/>
              </a:xfrm>
              <a:prstGeom prst="line">
                <a:avLst/>
              </a:prstGeom>
              <a:ln w="57150">
                <a:solidFill>
                  <a:srgbClr val="FF0000">
                    <a:alpha val="60000"/>
                  </a:srgbClr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円/楕円 48"/>
              <p:cNvSpPr/>
              <p:nvPr/>
            </p:nvSpPr>
            <p:spPr>
              <a:xfrm>
                <a:off x="7799506" y="3354947"/>
                <a:ext cx="154547" cy="141667"/>
              </a:xfrm>
              <a:prstGeom prst="ellipse">
                <a:avLst/>
              </a:prstGeom>
              <a:noFill/>
              <a:ln w="57150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0" name="角丸四角形 49"/>
              <p:cNvSpPr/>
              <p:nvPr/>
            </p:nvSpPr>
            <p:spPr>
              <a:xfrm>
                <a:off x="6115571" y="2948003"/>
                <a:ext cx="1341300" cy="992932"/>
              </a:xfrm>
              <a:prstGeom prst="roundRect">
                <a:avLst>
                  <a:gd name="adj" fmla="val 12122"/>
                </a:avLst>
              </a:prstGeom>
              <a:noFill/>
              <a:ln w="57150"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51" name="正方形/長方形 50"/>
              <p:cNvSpPr/>
              <p:nvPr/>
            </p:nvSpPr>
            <p:spPr>
              <a:xfrm>
                <a:off x="3960678" y="2395980"/>
                <a:ext cx="1767201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ja-JP" altLang="en-US" sz="1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同期検波</a:t>
                </a:r>
                <a:endParaRPr lang="ja-JP" altLang="en-US" sz="1400" dirty="0"/>
              </a:p>
            </p:txBody>
          </p:sp>
          <p:sp>
            <p:nvSpPr>
              <p:cNvPr id="52" name="正方形/長方形 51"/>
              <p:cNvSpPr/>
              <p:nvPr/>
            </p:nvSpPr>
            <p:spPr>
              <a:xfrm>
                <a:off x="6354656" y="3406463"/>
                <a:ext cx="643667" cy="338554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>
                <a:spAutoFit/>
              </a:bodyPr>
              <a:lstStyle/>
              <a:p>
                <a:r>
                  <a:rPr lang="en-US" altLang="ja-JP" sz="1600" b="1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LPF</a:t>
                </a:r>
                <a:endParaRPr lang="ja-JP" altLang="en-US" sz="1600" b="1" dirty="0"/>
              </a:p>
            </p:txBody>
          </p:sp>
        </p:grpSp>
        <p:sp>
          <p:nvSpPr>
            <p:cNvPr id="55" name="正方形/長方形 54"/>
            <p:cNvSpPr/>
            <p:nvPr/>
          </p:nvSpPr>
          <p:spPr>
            <a:xfrm>
              <a:off x="5056307" y="893412"/>
              <a:ext cx="3103808" cy="470056"/>
            </a:xfrm>
            <a:prstGeom prst="rect">
              <a:avLst/>
            </a:prstGeom>
            <a:solidFill>
              <a:schemeClr val="bg1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3" name="テキスト ボックス 12"/>
          <p:cNvSpPr txBox="1"/>
          <p:nvPr/>
        </p:nvSpPr>
        <p:spPr>
          <a:xfrm>
            <a:off x="6349" y="530806"/>
            <a:ext cx="7592185" cy="5877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【</a:t>
            </a:r>
            <a:r>
              <a:rPr lang="en-US" altLang="ja-JP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Renesas</a:t>
            </a:r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Smart Analog IC500</a:t>
            </a:r>
            <a:r>
              <a:rPr lang="ja-JP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の内部ブロック図</a:t>
            </a:r>
            <a:r>
              <a:rPr lang="en-US" altLang="ja-JP" sz="2400" dirty="0" smtClean="0"/>
              <a:t>】</a:t>
            </a:r>
            <a:endParaRPr kumimoji="1" lang="ja-JP" altLang="en-US" sz="2400" dirty="0"/>
          </a:p>
        </p:txBody>
      </p:sp>
      <p:pic>
        <p:nvPicPr>
          <p:cNvPr id="57" name="図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2864" y="5598684"/>
            <a:ext cx="1811832" cy="1154794"/>
          </a:xfrm>
          <a:prstGeom prst="rect">
            <a:avLst/>
          </a:prstGeom>
        </p:spPr>
      </p:pic>
      <p:cxnSp>
        <p:nvCxnSpPr>
          <p:cNvPr id="59" name="直線矢印コネクタ 58"/>
          <p:cNvCxnSpPr>
            <a:stCxn id="21" idx="1"/>
          </p:cNvCxnSpPr>
          <p:nvPr/>
        </p:nvCxnSpPr>
        <p:spPr>
          <a:xfrm flipH="1">
            <a:off x="3915178" y="5301589"/>
            <a:ext cx="516004" cy="271788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図 5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825" y="5338297"/>
            <a:ext cx="1383753" cy="1213929"/>
          </a:xfrm>
          <a:prstGeom prst="rect">
            <a:avLst/>
          </a:prstGeom>
        </p:spPr>
      </p:pic>
      <p:sp>
        <p:nvSpPr>
          <p:cNvPr id="61" name="二等辺三角形 60"/>
          <p:cNvSpPr/>
          <p:nvPr/>
        </p:nvSpPr>
        <p:spPr>
          <a:xfrm>
            <a:off x="194231" y="5061394"/>
            <a:ext cx="208620" cy="124224"/>
          </a:xfrm>
          <a:prstGeom prst="triangle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63" name="直線コネクタ 62"/>
          <p:cNvCxnSpPr/>
          <p:nvPr/>
        </p:nvCxnSpPr>
        <p:spPr>
          <a:xfrm>
            <a:off x="155430" y="5048516"/>
            <a:ext cx="256693" cy="0"/>
          </a:xfrm>
          <a:prstGeom prst="line">
            <a:avLst/>
          </a:prstGeom>
          <a:ln w="28575">
            <a:solidFill>
              <a:srgbClr val="0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線コネクタ 63"/>
          <p:cNvCxnSpPr/>
          <p:nvPr/>
        </p:nvCxnSpPr>
        <p:spPr>
          <a:xfrm>
            <a:off x="171916" y="4788792"/>
            <a:ext cx="256693" cy="0"/>
          </a:xfrm>
          <a:prstGeom prst="line">
            <a:avLst/>
          </a:prstGeom>
          <a:ln w="28575">
            <a:solidFill>
              <a:srgbClr val="00000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線コネクタ 65"/>
          <p:cNvCxnSpPr/>
          <p:nvPr/>
        </p:nvCxnSpPr>
        <p:spPr>
          <a:xfrm>
            <a:off x="296655" y="4790937"/>
            <a:ext cx="0" cy="901525"/>
          </a:xfrm>
          <a:prstGeom prst="line">
            <a:avLst/>
          </a:prstGeom>
          <a:ln w="28575">
            <a:solidFill>
              <a:schemeClr val="tx1">
                <a:alpha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線矢印コネクタ 69"/>
          <p:cNvCxnSpPr/>
          <p:nvPr/>
        </p:nvCxnSpPr>
        <p:spPr>
          <a:xfrm flipH="1">
            <a:off x="1030310" y="5048516"/>
            <a:ext cx="483374" cy="289781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" name="図 7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457" y="2706497"/>
            <a:ext cx="1407720" cy="948256"/>
          </a:xfrm>
          <a:prstGeom prst="rect">
            <a:avLst/>
          </a:prstGeom>
        </p:spPr>
      </p:pic>
      <p:cxnSp>
        <p:nvCxnSpPr>
          <p:cNvPr id="75" name="直線矢印コネクタ 74"/>
          <p:cNvCxnSpPr/>
          <p:nvPr/>
        </p:nvCxnSpPr>
        <p:spPr>
          <a:xfrm flipH="1" flipV="1">
            <a:off x="1538177" y="3193961"/>
            <a:ext cx="1383240" cy="257577"/>
          </a:xfrm>
          <a:prstGeom prst="straightConnector1">
            <a:avLst/>
          </a:prstGeom>
          <a:ln w="57150">
            <a:solidFill>
              <a:srgbClr val="FF0000">
                <a:alpha val="60000"/>
              </a:srgbClr>
            </a:solidFill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286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Page-24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/>
        </p:nvGrpSpPr>
        <p:grpSpPr>
          <a:xfrm>
            <a:off x="6350" y="530806"/>
            <a:ext cx="9152594" cy="4015436"/>
            <a:chOff x="0" y="-77274"/>
            <a:chExt cx="9152594" cy="4015436"/>
          </a:xfrm>
        </p:grpSpPr>
        <p:sp>
          <p:nvSpPr>
            <p:cNvPr id="13" name="テキスト ボックス 12"/>
            <p:cNvSpPr txBox="1"/>
            <p:nvPr/>
          </p:nvSpPr>
          <p:spPr>
            <a:xfrm>
              <a:off x="0" y="-77274"/>
              <a:ext cx="915259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【Programmable</a:t>
              </a:r>
              <a:r>
                <a:rPr lang="ja-JP" altLang="en-US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ja-JP" sz="28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Gain Instrumentation Amplifier】</a:t>
              </a:r>
              <a:endParaRPr kumimoji="1" lang="ja-JP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14" name="図 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351" y="471945"/>
              <a:ext cx="7998962" cy="3466217"/>
            </a:xfrm>
            <a:prstGeom prst="rect">
              <a:avLst/>
            </a:prstGeom>
          </p:spPr>
        </p:pic>
      </p:grpSp>
      <p:grpSp>
        <p:nvGrpSpPr>
          <p:cNvPr id="25" name="グループ化 24"/>
          <p:cNvGrpSpPr/>
          <p:nvPr/>
        </p:nvGrpSpPr>
        <p:grpSpPr>
          <a:xfrm>
            <a:off x="435834" y="4640959"/>
            <a:ext cx="8180135" cy="2188535"/>
            <a:chOff x="100980" y="4640959"/>
            <a:chExt cx="8180135" cy="2188535"/>
          </a:xfrm>
        </p:grpSpPr>
        <p:pic>
          <p:nvPicPr>
            <p:cNvPr id="2" name="図 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34090" y="5110879"/>
              <a:ext cx="2003059" cy="1349283"/>
            </a:xfrm>
            <a:prstGeom prst="rect">
              <a:avLst/>
            </a:prstGeom>
          </p:spPr>
        </p:pic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980" y="5215945"/>
              <a:ext cx="2042580" cy="1234694"/>
            </a:xfrm>
            <a:prstGeom prst="rect">
              <a:avLst/>
            </a:prstGeom>
          </p:spPr>
        </p:pic>
        <p:pic>
          <p:nvPicPr>
            <p:cNvPr id="4" name="図 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17873" y="4640959"/>
              <a:ext cx="2063242" cy="1819203"/>
            </a:xfrm>
            <a:prstGeom prst="rect">
              <a:avLst/>
            </a:prstGeom>
          </p:spPr>
        </p:pic>
        <p:pic>
          <p:nvPicPr>
            <p:cNvPr id="5" name="図 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27679" y="4871843"/>
              <a:ext cx="1799664" cy="1578796"/>
            </a:xfrm>
            <a:prstGeom prst="rect">
              <a:avLst/>
            </a:prstGeom>
          </p:spPr>
        </p:pic>
        <p:sp>
          <p:nvSpPr>
            <p:cNvPr id="21" name="テキスト ボックス 20"/>
            <p:cNvSpPr txBox="1"/>
            <p:nvPr/>
          </p:nvSpPr>
          <p:spPr>
            <a:xfrm>
              <a:off x="100980" y="6460162"/>
              <a:ext cx="18050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/>
                <a:t>非</a:t>
              </a:r>
              <a:r>
                <a:rPr lang="ja-JP" altLang="en-US" dirty="0" smtClean="0"/>
                <a:t>反転</a:t>
              </a:r>
              <a:endParaRPr kumimoji="1" lang="ja-JP" altLang="en-US" dirty="0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2256879" y="6460162"/>
              <a:ext cx="18050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 smtClean="0"/>
                <a:t>反転</a:t>
              </a:r>
              <a:endParaRPr kumimoji="1" lang="ja-JP" altLang="en-US" dirty="0"/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4294671" y="6460162"/>
              <a:ext cx="18050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I/V</a:t>
              </a:r>
              <a:r>
                <a:rPr lang="ja-JP" altLang="en-US" dirty="0" smtClean="0"/>
                <a:t>変換</a:t>
              </a:r>
              <a:endParaRPr kumimoji="1" lang="ja-JP" altLang="en-US" dirty="0"/>
            </a:p>
          </p:txBody>
        </p:sp>
        <p:sp>
          <p:nvSpPr>
            <p:cNvPr id="24" name="テキスト ボックス 23"/>
            <p:cNvSpPr txBox="1"/>
            <p:nvPr/>
          </p:nvSpPr>
          <p:spPr>
            <a:xfrm>
              <a:off x="6237268" y="6450639"/>
              <a:ext cx="18050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ja-JP" altLang="en-US" dirty="0" smtClean="0"/>
                <a:t>差動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6618755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Page-25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/>
        </p:nvGrpSpPr>
        <p:grpSpPr>
          <a:xfrm>
            <a:off x="6350" y="530806"/>
            <a:ext cx="8994092" cy="4314702"/>
            <a:chOff x="0" y="-77274"/>
            <a:chExt cx="8994092" cy="4314702"/>
          </a:xfrm>
        </p:grpSpPr>
        <p:sp>
          <p:nvSpPr>
            <p:cNvPr id="13" name="テキスト ボックス 12"/>
            <p:cNvSpPr txBox="1"/>
            <p:nvPr/>
          </p:nvSpPr>
          <p:spPr>
            <a:xfrm>
              <a:off x="0" y="-77274"/>
              <a:ext cx="658822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 sz="2400" dirty="0" smtClean="0"/>
                <a:t>【</a:t>
              </a:r>
              <a:r>
                <a:rPr lang="ja-JP" altLang="en-US" sz="2400" dirty="0" smtClean="0"/>
                <a:t>同期検波回路</a:t>
              </a:r>
              <a:r>
                <a:rPr lang="en-US" altLang="ja-JP" sz="2400" dirty="0" smtClean="0"/>
                <a:t>】</a:t>
              </a:r>
              <a:endParaRPr kumimoji="1" lang="ja-JP" altLang="en-US" sz="2400" dirty="0"/>
            </a:p>
          </p:txBody>
        </p:sp>
        <p:pic>
          <p:nvPicPr>
            <p:cNvPr id="18" name="図 1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462" y="410390"/>
              <a:ext cx="8831630" cy="3827038"/>
            </a:xfrm>
            <a:prstGeom prst="rect">
              <a:avLst/>
            </a:prstGeom>
          </p:spPr>
        </p:pic>
      </p:grpSp>
      <p:sp>
        <p:nvSpPr>
          <p:cNvPr id="2" name="テキスト ボックス 1"/>
          <p:cNvSpPr txBox="1"/>
          <p:nvPr/>
        </p:nvSpPr>
        <p:spPr>
          <a:xfrm>
            <a:off x="168812" y="4845508"/>
            <a:ext cx="88316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dirty="0" smtClean="0"/>
              <a:t>増幅率（</a:t>
            </a:r>
            <a:r>
              <a:rPr kumimoji="1" lang="en-US" altLang="ja-JP" sz="2400" dirty="0" smtClean="0"/>
              <a:t>×(-1)</a:t>
            </a:r>
            <a:r>
              <a:rPr kumimoji="1" lang="ja-JP" altLang="en-US" sz="2400" dirty="0" smtClean="0"/>
              <a:t>）の反転増幅器２個とアナログスイッチで</a:t>
            </a:r>
            <a:r>
              <a:rPr kumimoji="1" lang="en-US" altLang="ja-JP" sz="2400" dirty="0" smtClean="0"/>
              <a:t/>
            </a:r>
            <a:br>
              <a:rPr kumimoji="1" lang="en-US" altLang="ja-JP" sz="2400" dirty="0" smtClean="0"/>
            </a:br>
            <a:r>
              <a:rPr kumimoji="1" lang="ja-JP" altLang="en-US" sz="2400" dirty="0" smtClean="0"/>
              <a:t>反転</a:t>
            </a:r>
            <a:r>
              <a:rPr kumimoji="1" lang="en-US" altLang="ja-JP" sz="2400" dirty="0" smtClean="0"/>
              <a:t>/</a:t>
            </a:r>
            <a:r>
              <a:rPr kumimoji="1" lang="ja-JP" altLang="en-US" sz="2400" dirty="0" smtClean="0"/>
              <a:t>非反転を切り替える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377833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グループ化 2"/>
          <p:cNvGrpSpPr/>
          <p:nvPr/>
        </p:nvGrpSpPr>
        <p:grpSpPr>
          <a:xfrm>
            <a:off x="4372147" y="1379196"/>
            <a:ext cx="4572313" cy="4423725"/>
            <a:chOff x="2569105" y="1404954"/>
            <a:chExt cx="4572313" cy="4423725"/>
          </a:xfrm>
        </p:grpSpPr>
        <p:grpSp>
          <p:nvGrpSpPr>
            <p:cNvPr id="212" name="グループ化 211"/>
            <p:cNvGrpSpPr/>
            <p:nvPr/>
          </p:nvGrpSpPr>
          <p:grpSpPr>
            <a:xfrm>
              <a:off x="2569105" y="1404954"/>
              <a:ext cx="4572313" cy="4423725"/>
              <a:chOff x="-96822" y="2216324"/>
              <a:chExt cx="4572313" cy="4423725"/>
            </a:xfrm>
          </p:grpSpPr>
          <p:sp>
            <p:nvSpPr>
              <p:cNvPr id="28" name="Rectangle 109"/>
              <p:cNvSpPr>
                <a:spLocks noChangeArrowheads="1"/>
              </p:cNvSpPr>
              <p:nvPr/>
            </p:nvSpPr>
            <p:spPr bwMode="auto">
              <a:xfrm>
                <a:off x="202897" y="2585935"/>
                <a:ext cx="3313113" cy="3743325"/>
              </a:xfrm>
              <a:prstGeom prst="rect">
                <a:avLst/>
              </a:prstGeom>
              <a:solidFill>
                <a:srgbClr val="66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l" eaLnBrk="1" hangingPunct="1"/>
                <a:endParaRPr lang="ja-JP" altLang="en-US"/>
              </a:p>
            </p:txBody>
          </p:sp>
          <p:sp>
            <p:nvSpPr>
              <p:cNvPr id="29" name="Oval 113"/>
              <p:cNvSpPr>
                <a:spLocks noChangeArrowheads="1"/>
              </p:cNvSpPr>
              <p:nvPr/>
            </p:nvSpPr>
            <p:spPr bwMode="auto">
              <a:xfrm>
                <a:off x="491822" y="30891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1</a:t>
                </a:r>
              </a:p>
            </p:txBody>
          </p:sp>
          <p:sp>
            <p:nvSpPr>
              <p:cNvPr id="30" name="Oval 114"/>
              <p:cNvSpPr>
                <a:spLocks noChangeArrowheads="1"/>
              </p:cNvSpPr>
              <p:nvPr/>
            </p:nvSpPr>
            <p:spPr bwMode="auto">
              <a:xfrm>
                <a:off x="275922" y="30891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2</a:t>
                </a:r>
              </a:p>
            </p:txBody>
          </p:sp>
          <p:sp>
            <p:nvSpPr>
              <p:cNvPr id="31" name="Oval 115"/>
              <p:cNvSpPr>
                <a:spLocks noChangeArrowheads="1"/>
              </p:cNvSpPr>
              <p:nvPr/>
            </p:nvSpPr>
            <p:spPr bwMode="auto">
              <a:xfrm>
                <a:off x="491822" y="33050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3</a:t>
                </a:r>
              </a:p>
            </p:txBody>
          </p:sp>
          <p:sp>
            <p:nvSpPr>
              <p:cNvPr id="32" name="Oval 116"/>
              <p:cNvSpPr>
                <a:spLocks noChangeArrowheads="1"/>
              </p:cNvSpPr>
              <p:nvPr/>
            </p:nvSpPr>
            <p:spPr bwMode="auto">
              <a:xfrm>
                <a:off x="275922" y="33050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4</a:t>
                </a:r>
              </a:p>
            </p:txBody>
          </p:sp>
          <p:sp>
            <p:nvSpPr>
              <p:cNvPr id="33" name="Oval 117"/>
              <p:cNvSpPr>
                <a:spLocks noChangeArrowheads="1"/>
              </p:cNvSpPr>
              <p:nvPr/>
            </p:nvSpPr>
            <p:spPr bwMode="auto">
              <a:xfrm>
                <a:off x="491822" y="35209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5</a:t>
                </a:r>
              </a:p>
            </p:txBody>
          </p:sp>
          <p:sp>
            <p:nvSpPr>
              <p:cNvPr id="34" name="Oval 118"/>
              <p:cNvSpPr>
                <a:spLocks noChangeArrowheads="1"/>
              </p:cNvSpPr>
              <p:nvPr/>
            </p:nvSpPr>
            <p:spPr bwMode="auto">
              <a:xfrm>
                <a:off x="275922" y="35209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6</a:t>
                </a:r>
              </a:p>
            </p:txBody>
          </p:sp>
          <p:sp>
            <p:nvSpPr>
              <p:cNvPr id="35" name="Oval 119"/>
              <p:cNvSpPr>
                <a:spLocks noChangeArrowheads="1"/>
              </p:cNvSpPr>
              <p:nvPr/>
            </p:nvSpPr>
            <p:spPr bwMode="auto">
              <a:xfrm>
                <a:off x="493410" y="37368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7</a:t>
                </a:r>
              </a:p>
            </p:txBody>
          </p:sp>
          <p:sp>
            <p:nvSpPr>
              <p:cNvPr id="36" name="Oval 120"/>
              <p:cNvSpPr>
                <a:spLocks noChangeArrowheads="1"/>
              </p:cNvSpPr>
              <p:nvPr/>
            </p:nvSpPr>
            <p:spPr bwMode="auto">
              <a:xfrm>
                <a:off x="275922" y="3736873"/>
                <a:ext cx="144463" cy="144463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8</a:t>
                </a:r>
              </a:p>
            </p:txBody>
          </p:sp>
          <p:sp>
            <p:nvSpPr>
              <p:cNvPr id="37" name="Oval 121"/>
              <p:cNvSpPr>
                <a:spLocks noChangeArrowheads="1"/>
              </p:cNvSpPr>
              <p:nvPr/>
            </p:nvSpPr>
            <p:spPr bwMode="auto">
              <a:xfrm>
                <a:off x="491822" y="3952773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9</a:t>
                </a:r>
              </a:p>
            </p:txBody>
          </p:sp>
          <p:sp>
            <p:nvSpPr>
              <p:cNvPr id="38" name="Oval 122"/>
              <p:cNvSpPr>
                <a:spLocks noChangeArrowheads="1"/>
              </p:cNvSpPr>
              <p:nvPr/>
            </p:nvSpPr>
            <p:spPr bwMode="auto">
              <a:xfrm>
                <a:off x="275922" y="3952773"/>
                <a:ext cx="144463" cy="144463"/>
              </a:xfrm>
              <a:prstGeom prst="ellipse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10</a:t>
                </a:r>
              </a:p>
            </p:txBody>
          </p:sp>
          <p:sp>
            <p:nvSpPr>
              <p:cNvPr id="39" name="Oval 123"/>
              <p:cNvSpPr>
                <a:spLocks noChangeArrowheads="1"/>
              </p:cNvSpPr>
              <p:nvPr/>
            </p:nvSpPr>
            <p:spPr bwMode="auto">
              <a:xfrm>
                <a:off x="491822" y="4170260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11</a:t>
                </a:r>
              </a:p>
            </p:txBody>
          </p:sp>
          <p:sp>
            <p:nvSpPr>
              <p:cNvPr id="40" name="Rectangle 124"/>
              <p:cNvSpPr>
                <a:spLocks noChangeArrowheads="1"/>
              </p:cNvSpPr>
              <p:nvPr/>
            </p:nvSpPr>
            <p:spPr bwMode="auto">
              <a:xfrm>
                <a:off x="275922" y="4170260"/>
                <a:ext cx="144463" cy="144463"/>
              </a:xfrm>
              <a:prstGeom prst="rect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12</a:t>
                </a:r>
              </a:p>
            </p:txBody>
          </p:sp>
          <p:sp>
            <p:nvSpPr>
              <p:cNvPr id="41" name="Oval 125"/>
              <p:cNvSpPr>
                <a:spLocks noChangeArrowheads="1"/>
              </p:cNvSpPr>
              <p:nvPr/>
            </p:nvSpPr>
            <p:spPr bwMode="auto">
              <a:xfrm>
                <a:off x="491822" y="4386160"/>
                <a:ext cx="144463" cy="144463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13</a:t>
                </a:r>
              </a:p>
            </p:txBody>
          </p:sp>
          <p:sp>
            <p:nvSpPr>
              <p:cNvPr id="42" name="Oval 126"/>
              <p:cNvSpPr>
                <a:spLocks noChangeArrowheads="1"/>
              </p:cNvSpPr>
              <p:nvPr/>
            </p:nvSpPr>
            <p:spPr bwMode="auto">
              <a:xfrm>
                <a:off x="491822" y="4602060"/>
                <a:ext cx="144463" cy="144463"/>
              </a:xfrm>
              <a:prstGeom prst="ellipse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15</a:t>
                </a:r>
              </a:p>
            </p:txBody>
          </p:sp>
          <p:sp>
            <p:nvSpPr>
              <p:cNvPr id="43" name="Rectangle 127"/>
              <p:cNvSpPr>
                <a:spLocks noChangeArrowheads="1"/>
              </p:cNvSpPr>
              <p:nvPr/>
            </p:nvSpPr>
            <p:spPr bwMode="auto">
              <a:xfrm>
                <a:off x="275922" y="4602060"/>
                <a:ext cx="144463" cy="144463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14</a:t>
                </a:r>
              </a:p>
            </p:txBody>
          </p:sp>
          <p:sp>
            <p:nvSpPr>
              <p:cNvPr id="44" name="Oval 128"/>
              <p:cNvSpPr>
                <a:spLocks noChangeArrowheads="1"/>
              </p:cNvSpPr>
              <p:nvPr/>
            </p:nvSpPr>
            <p:spPr bwMode="auto">
              <a:xfrm>
                <a:off x="491822" y="4817960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17</a:t>
                </a:r>
              </a:p>
            </p:txBody>
          </p:sp>
          <p:sp>
            <p:nvSpPr>
              <p:cNvPr id="45" name="Oval 129"/>
              <p:cNvSpPr>
                <a:spLocks noChangeArrowheads="1"/>
              </p:cNvSpPr>
              <p:nvPr/>
            </p:nvSpPr>
            <p:spPr bwMode="auto">
              <a:xfrm>
                <a:off x="275922" y="4817960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16</a:t>
                </a:r>
              </a:p>
            </p:txBody>
          </p:sp>
          <p:sp>
            <p:nvSpPr>
              <p:cNvPr id="46" name="Oval 130"/>
              <p:cNvSpPr>
                <a:spLocks noChangeArrowheads="1"/>
              </p:cNvSpPr>
              <p:nvPr/>
            </p:nvSpPr>
            <p:spPr bwMode="auto">
              <a:xfrm>
                <a:off x="491822" y="5033860"/>
                <a:ext cx="144463" cy="144463"/>
              </a:xfrm>
              <a:prstGeom prst="ellipse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19</a:t>
                </a:r>
              </a:p>
            </p:txBody>
          </p:sp>
          <p:sp>
            <p:nvSpPr>
              <p:cNvPr id="47" name="Oval 131"/>
              <p:cNvSpPr>
                <a:spLocks noChangeArrowheads="1"/>
              </p:cNvSpPr>
              <p:nvPr/>
            </p:nvSpPr>
            <p:spPr bwMode="auto">
              <a:xfrm>
                <a:off x="275922" y="5033860"/>
                <a:ext cx="144463" cy="144463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18</a:t>
                </a:r>
              </a:p>
            </p:txBody>
          </p:sp>
          <p:sp>
            <p:nvSpPr>
              <p:cNvPr id="48" name="Oval 132"/>
              <p:cNvSpPr>
                <a:spLocks noChangeArrowheads="1"/>
              </p:cNvSpPr>
              <p:nvPr/>
            </p:nvSpPr>
            <p:spPr bwMode="auto">
              <a:xfrm>
                <a:off x="491822" y="52497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21</a:t>
                </a:r>
              </a:p>
            </p:txBody>
          </p:sp>
          <p:sp>
            <p:nvSpPr>
              <p:cNvPr id="49" name="Oval 133"/>
              <p:cNvSpPr>
                <a:spLocks noChangeArrowheads="1"/>
              </p:cNvSpPr>
              <p:nvPr/>
            </p:nvSpPr>
            <p:spPr bwMode="auto">
              <a:xfrm>
                <a:off x="275922" y="52497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20</a:t>
                </a:r>
              </a:p>
            </p:txBody>
          </p:sp>
          <p:sp>
            <p:nvSpPr>
              <p:cNvPr id="50" name="AutoShape 134"/>
              <p:cNvSpPr>
                <a:spLocks noChangeArrowheads="1"/>
              </p:cNvSpPr>
              <p:nvPr/>
            </p:nvSpPr>
            <p:spPr bwMode="auto">
              <a:xfrm>
                <a:off x="493410" y="5465660"/>
                <a:ext cx="144463" cy="144463"/>
              </a:xfrm>
              <a:prstGeom prst="pentagon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I</a:t>
                </a:r>
              </a:p>
            </p:txBody>
          </p:sp>
          <p:sp>
            <p:nvSpPr>
              <p:cNvPr id="51" name="AutoShape 135"/>
              <p:cNvSpPr>
                <a:spLocks noChangeArrowheads="1"/>
              </p:cNvSpPr>
              <p:nvPr/>
            </p:nvSpPr>
            <p:spPr bwMode="auto">
              <a:xfrm>
                <a:off x="277510" y="5465660"/>
                <a:ext cx="144463" cy="144463"/>
              </a:xfrm>
              <a:prstGeom prst="pentagon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S</a:t>
                </a:r>
              </a:p>
            </p:txBody>
          </p:sp>
          <p:sp>
            <p:nvSpPr>
              <p:cNvPr id="52" name="AutoShape 136"/>
              <p:cNvSpPr>
                <a:spLocks noChangeArrowheads="1"/>
              </p:cNvSpPr>
              <p:nvPr/>
            </p:nvSpPr>
            <p:spPr bwMode="auto">
              <a:xfrm>
                <a:off x="494997" y="5681560"/>
                <a:ext cx="144463" cy="144463"/>
              </a:xfrm>
              <a:prstGeom prst="pentagon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O</a:t>
                </a:r>
              </a:p>
            </p:txBody>
          </p:sp>
          <p:sp>
            <p:nvSpPr>
              <p:cNvPr id="53" name="AutoShape 137"/>
              <p:cNvSpPr>
                <a:spLocks noChangeArrowheads="1"/>
              </p:cNvSpPr>
              <p:nvPr/>
            </p:nvSpPr>
            <p:spPr bwMode="auto">
              <a:xfrm>
                <a:off x="279097" y="5681560"/>
                <a:ext cx="144463" cy="144463"/>
              </a:xfrm>
              <a:prstGeom prst="pentagon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K</a:t>
                </a:r>
              </a:p>
            </p:txBody>
          </p:sp>
          <p:sp>
            <p:nvSpPr>
              <p:cNvPr id="54" name="Oval 138"/>
              <p:cNvSpPr>
                <a:spLocks noChangeArrowheads="1"/>
              </p:cNvSpPr>
              <p:nvPr/>
            </p:nvSpPr>
            <p:spPr bwMode="auto">
              <a:xfrm>
                <a:off x="3300110" y="30891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74</a:t>
                </a:r>
              </a:p>
            </p:txBody>
          </p:sp>
          <p:sp>
            <p:nvSpPr>
              <p:cNvPr id="55" name="Oval 139"/>
              <p:cNvSpPr>
                <a:spLocks noChangeArrowheads="1"/>
              </p:cNvSpPr>
              <p:nvPr/>
            </p:nvSpPr>
            <p:spPr bwMode="auto">
              <a:xfrm>
                <a:off x="3084210" y="30891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75</a:t>
                </a:r>
              </a:p>
            </p:txBody>
          </p:sp>
          <p:sp>
            <p:nvSpPr>
              <p:cNvPr id="56" name="Oval 140"/>
              <p:cNvSpPr>
                <a:spLocks noChangeArrowheads="1"/>
              </p:cNvSpPr>
              <p:nvPr/>
            </p:nvSpPr>
            <p:spPr bwMode="auto">
              <a:xfrm>
                <a:off x="3301697" y="33050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72</a:t>
                </a:r>
              </a:p>
            </p:txBody>
          </p:sp>
          <p:sp>
            <p:nvSpPr>
              <p:cNvPr id="57" name="Oval 141"/>
              <p:cNvSpPr>
                <a:spLocks noChangeArrowheads="1"/>
              </p:cNvSpPr>
              <p:nvPr/>
            </p:nvSpPr>
            <p:spPr bwMode="auto">
              <a:xfrm>
                <a:off x="3084210" y="33050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73</a:t>
                </a:r>
              </a:p>
            </p:txBody>
          </p:sp>
          <p:sp>
            <p:nvSpPr>
              <p:cNvPr id="58" name="Oval 142"/>
              <p:cNvSpPr>
                <a:spLocks noChangeArrowheads="1"/>
              </p:cNvSpPr>
              <p:nvPr/>
            </p:nvSpPr>
            <p:spPr bwMode="auto">
              <a:xfrm>
                <a:off x="3300110" y="35209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70</a:t>
                </a:r>
              </a:p>
            </p:txBody>
          </p:sp>
          <p:sp>
            <p:nvSpPr>
              <p:cNvPr id="59" name="Oval 143"/>
              <p:cNvSpPr>
                <a:spLocks noChangeArrowheads="1"/>
              </p:cNvSpPr>
              <p:nvPr/>
            </p:nvSpPr>
            <p:spPr bwMode="auto">
              <a:xfrm>
                <a:off x="3085797" y="3520973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71</a:t>
                </a:r>
              </a:p>
            </p:txBody>
          </p:sp>
          <p:sp>
            <p:nvSpPr>
              <p:cNvPr id="60" name="Oval 144"/>
              <p:cNvSpPr>
                <a:spLocks noChangeArrowheads="1"/>
              </p:cNvSpPr>
              <p:nvPr/>
            </p:nvSpPr>
            <p:spPr bwMode="auto">
              <a:xfrm>
                <a:off x="3300110" y="3736873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68</a:t>
                </a:r>
              </a:p>
            </p:txBody>
          </p:sp>
          <p:sp>
            <p:nvSpPr>
              <p:cNvPr id="61" name="Oval 145"/>
              <p:cNvSpPr>
                <a:spLocks noChangeArrowheads="1"/>
              </p:cNvSpPr>
              <p:nvPr/>
            </p:nvSpPr>
            <p:spPr bwMode="auto">
              <a:xfrm>
                <a:off x="3084210" y="3736873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69</a:t>
                </a:r>
              </a:p>
            </p:txBody>
          </p:sp>
          <p:sp>
            <p:nvSpPr>
              <p:cNvPr id="62" name="Oval 146"/>
              <p:cNvSpPr>
                <a:spLocks noChangeArrowheads="1"/>
              </p:cNvSpPr>
              <p:nvPr/>
            </p:nvSpPr>
            <p:spPr bwMode="auto">
              <a:xfrm>
                <a:off x="3300110" y="3952773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66</a:t>
                </a:r>
              </a:p>
            </p:txBody>
          </p:sp>
          <p:sp>
            <p:nvSpPr>
              <p:cNvPr id="63" name="Oval 147"/>
              <p:cNvSpPr>
                <a:spLocks noChangeArrowheads="1"/>
              </p:cNvSpPr>
              <p:nvPr/>
            </p:nvSpPr>
            <p:spPr bwMode="auto">
              <a:xfrm>
                <a:off x="3084210" y="3952773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67</a:t>
                </a:r>
              </a:p>
            </p:txBody>
          </p:sp>
          <p:sp>
            <p:nvSpPr>
              <p:cNvPr id="64" name="Rectangle 148"/>
              <p:cNvSpPr>
                <a:spLocks noChangeArrowheads="1"/>
              </p:cNvSpPr>
              <p:nvPr/>
            </p:nvSpPr>
            <p:spPr bwMode="auto">
              <a:xfrm>
                <a:off x="3300110" y="4170260"/>
                <a:ext cx="144463" cy="144463"/>
              </a:xfrm>
              <a:prstGeom prst="rect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64</a:t>
                </a:r>
              </a:p>
            </p:txBody>
          </p:sp>
          <p:sp>
            <p:nvSpPr>
              <p:cNvPr id="65" name="Oval 149"/>
              <p:cNvSpPr>
                <a:spLocks noChangeArrowheads="1"/>
              </p:cNvSpPr>
              <p:nvPr/>
            </p:nvSpPr>
            <p:spPr bwMode="auto">
              <a:xfrm>
                <a:off x="3084210" y="4170260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65</a:t>
                </a:r>
              </a:p>
            </p:txBody>
          </p:sp>
          <p:sp>
            <p:nvSpPr>
              <p:cNvPr id="66" name="Oval 150"/>
              <p:cNvSpPr>
                <a:spLocks noChangeArrowheads="1"/>
              </p:cNvSpPr>
              <p:nvPr/>
            </p:nvSpPr>
            <p:spPr bwMode="auto">
              <a:xfrm>
                <a:off x="3084210" y="4386160"/>
                <a:ext cx="144463" cy="144463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63</a:t>
                </a:r>
              </a:p>
            </p:txBody>
          </p:sp>
          <p:sp>
            <p:nvSpPr>
              <p:cNvPr id="67" name="Rectangle 151"/>
              <p:cNvSpPr>
                <a:spLocks noChangeArrowheads="1"/>
              </p:cNvSpPr>
              <p:nvPr/>
            </p:nvSpPr>
            <p:spPr bwMode="auto">
              <a:xfrm>
                <a:off x="3300110" y="4602060"/>
                <a:ext cx="144463" cy="144463"/>
              </a:xfrm>
              <a:prstGeom prst="rect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62</a:t>
                </a:r>
              </a:p>
            </p:txBody>
          </p:sp>
          <p:sp>
            <p:nvSpPr>
              <p:cNvPr id="68" name="Oval 152"/>
              <p:cNvSpPr>
                <a:spLocks noChangeArrowheads="1"/>
              </p:cNvSpPr>
              <p:nvPr/>
            </p:nvSpPr>
            <p:spPr bwMode="auto">
              <a:xfrm>
                <a:off x="3085797" y="4602060"/>
                <a:ext cx="144463" cy="144463"/>
              </a:xfrm>
              <a:prstGeom prst="ellipse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61</a:t>
                </a:r>
              </a:p>
            </p:txBody>
          </p:sp>
          <p:sp>
            <p:nvSpPr>
              <p:cNvPr id="69" name="Oval 153"/>
              <p:cNvSpPr>
                <a:spLocks noChangeArrowheads="1"/>
              </p:cNvSpPr>
              <p:nvPr/>
            </p:nvSpPr>
            <p:spPr bwMode="auto">
              <a:xfrm>
                <a:off x="3300110" y="4817960"/>
                <a:ext cx="144463" cy="144463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60</a:t>
                </a:r>
              </a:p>
            </p:txBody>
          </p:sp>
          <p:sp>
            <p:nvSpPr>
              <p:cNvPr id="70" name="Oval 154"/>
              <p:cNvSpPr>
                <a:spLocks noChangeArrowheads="1"/>
              </p:cNvSpPr>
              <p:nvPr/>
            </p:nvSpPr>
            <p:spPr bwMode="auto">
              <a:xfrm>
                <a:off x="3084210" y="4817960"/>
                <a:ext cx="144463" cy="144463"/>
              </a:xfrm>
              <a:prstGeom prst="ellipse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59</a:t>
                </a:r>
              </a:p>
            </p:txBody>
          </p:sp>
          <p:sp>
            <p:nvSpPr>
              <p:cNvPr id="71" name="Oval 155"/>
              <p:cNvSpPr>
                <a:spLocks noChangeArrowheads="1"/>
              </p:cNvSpPr>
              <p:nvPr/>
            </p:nvSpPr>
            <p:spPr bwMode="auto">
              <a:xfrm>
                <a:off x="3300110" y="5033860"/>
                <a:ext cx="144463" cy="144463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58</a:t>
                </a:r>
              </a:p>
            </p:txBody>
          </p:sp>
          <p:sp>
            <p:nvSpPr>
              <p:cNvPr id="72" name="Oval 156"/>
              <p:cNvSpPr>
                <a:spLocks noChangeArrowheads="1"/>
              </p:cNvSpPr>
              <p:nvPr/>
            </p:nvSpPr>
            <p:spPr bwMode="auto">
              <a:xfrm>
                <a:off x="3087385" y="50338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57</a:t>
                </a:r>
              </a:p>
            </p:txBody>
          </p:sp>
          <p:sp>
            <p:nvSpPr>
              <p:cNvPr id="73" name="Oval 157"/>
              <p:cNvSpPr>
                <a:spLocks noChangeArrowheads="1"/>
              </p:cNvSpPr>
              <p:nvPr/>
            </p:nvSpPr>
            <p:spPr bwMode="auto">
              <a:xfrm>
                <a:off x="3300110" y="52497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56</a:t>
                </a:r>
              </a:p>
            </p:txBody>
          </p:sp>
          <p:sp>
            <p:nvSpPr>
              <p:cNvPr id="74" name="Oval 158"/>
              <p:cNvSpPr>
                <a:spLocks noChangeArrowheads="1"/>
              </p:cNvSpPr>
              <p:nvPr/>
            </p:nvSpPr>
            <p:spPr bwMode="auto">
              <a:xfrm>
                <a:off x="3084210" y="52497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55</a:t>
                </a:r>
              </a:p>
            </p:txBody>
          </p:sp>
          <p:sp>
            <p:nvSpPr>
              <p:cNvPr id="75" name="Oval 159"/>
              <p:cNvSpPr>
                <a:spLocks noChangeArrowheads="1"/>
              </p:cNvSpPr>
              <p:nvPr/>
            </p:nvSpPr>
            <p:spPr bwMode="auto">
              <a:xfrm>
                <a:off x="3300110" y="54656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54</a:t>
                </a:r>
              </a:p>
            </p:txBody>
          </p:sp>
          <p:sp>
            <p:nvSpPr>
              <p:cNvPr id="76" name="Oval 160"/>
              <p:cNvSpPr>
                <a:spLocks noChangeArrowheads="1"/>
              </p:cNvSpPr>
              <p:nvPr/>
            </p:nvSpPr>
            <p:spPr bwMode="auto">
              <a:xfrm>
                <a:off x="3084210" y="54656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53</a:t>
                </a:r>
              </a:p>
            </p:txBody>
          </p:sp>
          <p:sp>
            <p:nvSpPr>
              <p:cNvPr id="77" name="Oval 161"/>
              <p:cNvSpPr>
                <a:spLocks noChangeArrowheads="1"/>
              </p:cNvSpPr>
              <p:nvPr/>
            </p:nvSpPr>
            <p:spPr bwMode="auto">
              <a:xfrm>
                <a:off x="3300110" y="56815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52</a:t>
                </a:r>
              </a:p>
            </p:txBody>
          </p:sp>
          <p:sp>
            <p:nvSpPr>
              <p:cNvPr id="78" name="Oval 162"/>
              <p:cNvSpPr>
                <a:spLocks noChangeArrowheads="1"/>
              </p:cNvSpPr>
              <p:nvPr/>
            </p:nvSpPr>
            <p:spPr bwMode="auto">
              <a:xfrm>
                <a:off x="3084210" y="56815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b="1" dirty="0">
                    <a:latin typeface="Times New Roman" panose="02020603050405020304" pitchFamily="18" charset="0"/>
                  </a:rPr>
                  <a:t>51</a:t>
                </a:r>
              </a:p>
            </p:txBody>
          </p:sp>
          <p:sp>
            <p:nvSpPr>
              <p:cNvPr id="79" name="Oval 163"/>
              <p:cNvSpPr>
                <a:spLocks noChangeArrowheads="1"/>
              </p:cNvSpPr>
              <p:nvPr/>
            </p:nvSpPr>
            <p:spPr bwMode="auto">
              <a:xfrm rot="16200000">
                <a:off x="491822" y="2655785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99</a:t>
                </a:r>
              </a:p>
            </p:txBody>
          </p:sp>
          <p:sp>
            <p:nvSpPr>
              <p:cNvPr id="80" name="Oval 164"/>
              <p:cNvSpPr>
                <a:spLocks noChangeArrowheads="1"/>
              </p:cNvSpPr>
              <p:nvPr/>
            </p:nvSpPr>
            <p:spPr bwMode="auto">
              <a:xfrm rot="16200000">
                <a:off x="491822" y="2873272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100</a:t>
                </a:r>
              </a:p>
            </p:txBody>
          </p:sp>
          <p:sp>
            <p:nvSpPr>
              <p:cNvPr id="81" name="Oval 165"/>
              <p:cNvSpPr>
                <a:spLocks noChangeArrowheads="1"/>
              </p:cNvSpPr>
              <p:nvPr/>
            </p:nvSpPr>
            <p:spPr bwMode="auto">
              <a:xfrm rot="16200000">
                <a:off x="707722" y="2657372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97</a:t>
                </a:r>
              </a:p>
            </p:txBody>
          </p:sp>
          <p:sp>
            <p:nvSpPr>
              <p:cNvPr id="82" name="Oval 166"/>
              <p:cNvSpPr>
                <a:spLocks noChangeArrowheads="1"/>
              </p:cNvSpPr>
              <p:nvPr/>
            </p:nvSpPr>
            <p:spPr bwMode="auto">
              <a:xfrm rot="16200000">
                <a:off x="707722" y="2873272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98</a:t>
                </a:r>
              </a:p>
            </p:txBody>
          </p:sp>
          <p:sp>
            <p:nvSpPr>
              <p:cNvPr id="83" name="Oval 167"/>
              <p:cNvSpPr>
                <a:spLocks noChangeArrowheads="1"/>
              </p:cNvSpPr>
              <p:nvPr/>
            </p:nvSpPr>
            <p:spPr bwMode="auto">
              <a:xfrm rot="16200000">
                <a:off x="923622" y="2657372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95</a:t>
                </a:r>
              </a:p>
            </p:txBody>
          </p:sp>
          <p:sp>
            <p:nvSpPr>
              <p:cNvPr id="84" name="Oval 168"/>
              <p:cNvSpPr>
                <a:spLocks noChangeArrowheads="1"/>
              </p:cNvSpPr>
              <p:nvPr/>
            </p:nvSpPr>
            <p:spPr bwMode="auto">
              <a:xfrm rot="16200000">
                <a:off x="923622" y="2873272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96</a:t>
                </a:r>
              </a:p>
            </p:txBody>
          </p:sp>
          <p:sp>
            <p:nvSpPr>
              <p:cNvPr id="85" name="Oval 169"/>
              <p:cNvSpPr>
                <a:spLocks noChangeArrowheads="1"/>
              </p:cNvSpPr>
              <p:nvPr/>
            </p:nvSpPr>
            <p:spPr bwMode="auto">
              <a:xfrm rot="16200000">
                <a:off x="1139522" y="2657372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93</a:t>
                </a:r>
              </a:p>
            </p:txBody>
          </p:sp>
          <p:sp>
            <p:nvSpPr>
              <p:cNvPr id="86" name="Oval 170"/>
              <p:cNvSpPr>
                <a:spLocks noChangeArrowheads="1"/>
              </p:cNvSpPr>
              <p:nvPr/>
            </p:nvSpPr>
            <p:spPr bwMode="auto">
              <a:xfrm rot="16200000">
                <a:off x="1139522" y="2873272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94</a:t>
                </a:r>
              </a:p>
            </p:txBody>
          </p:sp>
          <p:sp>
            <p:nvSpPr>
              <p:cNvPr id="87" name="Oval 171"/>
              <p:cNvSpPr>
                <a:spLocks noChangeArrowheads="1"/>
              </p:cNvSpPr>
              <p:nvPr/>
            </p:nvSpPr>
            <p:spPr bwMode="auto">
              <a:xfrm rot="16200000">
                <a:off x="1355422" y="2657372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91</a:t>
                </a:r>
              </a:p>
            </p:txBody>
          </p:sp>
          <p:sp>
            <p:nvSpPr>
              <p:cNvPr id="88" name="Oval 172"/>
              <p:cNvSpPr>
                <a:spLocks noChangeArrowheads="1"/>
              </p:cNvSpPr>
              <p:nvPr/>
            </p:nvSpPr>
            <p:spPr bwMode="auto">
              <a:xfrm rot="16200000">
                <a:off x="1355422" y="2873272"/>
                <a:ext cx="144463" cy="144463"/>
              </a:xfrm>
              <a:prstGeom prst="ellipse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92</a:t>
                </a:r>
              </a:p>
            </p:txBody>
          </p:sp>
          <p:sp>
            <p:nvSpPr>
              <p:cNvPr id="89" name="Oval 173"/>
              <p:cNvSpPr>
                <a:spLocks noChangeArrowheads="1"/>
              </p:cNvSpPr>
              <p:nvPr/>
            </p:nvSpPr>
            <p:spPr bwMode="auto">
              <a:xfrm rot="16200000">
                <a:off x="1571322" y="2657372"/>
                <a:ext cx="144463" cy="144463"/>
              </a:xfrm>
              <a:prstGeom prst="ellipse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89</a:t>
                </a:r>
              </a:p>
            </p:txBody>
          </p:sp>
          <p:sp>
            <p:nvSpPr>
              <p:cNvPr id="90" name="Oval 174"/>
              <p:cNvSpPr>
                <a:spLocks noChangeArrowheads="1"/>
              </p:cNvSpPr>
              <p:nvPr/>
            </p:nvSpPr>
            <p:spPr bwMode="auto">
              <a:xfrm rot="16200000">
                <a:off x="1571322" y="2873272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90</a:t>
                </a:r>
              </a:p>
            </p:txBody>
          </p:sp>
          <p:sp>
            <p:nvSpPr>
              <p:cNvPr id="91" name="Oval 175"/>
              <p:cNvSpPr>
                <a:spLocks noChangeArrowheads="1"/>
              </p:cNvSpPr>
              <p:nvPr/>
            </p:nvSpPr>
            <p:spPr bwMode="auto">
              <a:xfrm rot="16200000">
                <a:off x="1787222" y="2873272"/>
                <a:ext cx="144463" cy="144463"/>
              </a:xfrm>
              <a:prstGeom prst="ellipse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88</a:t>
                </a:r>
              </a:p>
            </p:txBody>
          </p:sp>
          <p:sp>
            <p:nvSpPr>
              <p:cNvPr id="92" name="Oval 176"/>
              <p:cNvSpPr>
                <a:spLocks noChangeArrowheads="1"/>
              </p:cNvSpPr>
              <p:nvPr/>
            </p:nvSpPr>
            <p:spPr bwMode="auto">
              <a:xfrm rot="16200000">
                <a:off x="2003122" y="2657372"/>
                <a:ext cx="144463" cy="144463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87</a:t>
                </a:r>
              </a:p>
            </p:txBody>
          </p:sp>
          <p:sp>
            <p:nvSpPr>
              <p:cNvPr id="93" name="Oval 177"/>
              <p:cNvSpPr>
                <a:spLocks noChangeArrowheads="1"/>
              </p:cNvSpPr>
              <p:nvPr/>
            </p:nvSpPr>
            <p:spPr bwMode="auto">
              <a:xfrm rot="16200000">
                <a:off x="2003122" y="2873272"/>
                <a:ext cx="144463" cy="144463"/>
              </a:xfrm>
              <a:prstGeom prst="ellipse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86</a:t>
                </a:r>
              </a:p>
            </p:txBody>
          </p:sp>
          <p:sp>
            <p:nvSpPr>
              <p:cNvPr id="94" name="Oval 178"/>
              <p:cNvSpPr>
                <a:spLocks noChangeArrowheads="1"/>
              </p:cNvSpPr>
              <p:nvPr/>
            </p:nvSpPr>
            <p:spPr bwMode="auto">
              <a:xfrm rot="16200000">
                <a:off x="2219022" y="2657372"/>
                <a:ext cx="144463" cy="144463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85</a:t>
                </a:r>
              </a:p>
            </p:txBody>
          </p:sp>
          <p:sp>
            <p:nvSpPr>
              <p:cNvPr id="95" name="Oval 179"/>
              <p:cNvSpPr>
                <a:spLocks noChangeArrowheads="1"/>
              </p:cNvSpPr>
              <p:nvPr/>
            </p:nvSpPr>
            <p:spPr bwMode="auto">
              <a:xfrm rot="16200000">
                <a:off x="2219022" y="2873272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84</a:t>
                </a:r>
              </a:p>
            </p:txBody>
          </p:sp>
          <p:sp>
            <p:nvSpPr>
              <p:cNvPr id="96" name="Oval 180"/>
              <p:cNvSpPr>
                <a:spLocks noChangeArrowheads="1"/>
              </p:cNvSpPr>
              <p:nvPr/>
            </p:nvSpPr>
            <p:spPr bwMode="auto">
              <a:xfrm rot="16200000">
                <a:off x="2434922" y="2657372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83</a:t>
                </a:r>
              </a:p>
            </p:txBody>
          </p:sp>
          <p:sp>
            <p:nvSpPr>
              <p:cNvPr id="97" name="Oval 181"/>
              <p:cNvSpPr>
                <a:spLocks noChangeArrowheads="1"/>
              </p:cNvSpPr>
              <p:nvPr/>
            </p:nvSpPr>
            <p:spPr bwMode="auto">
              <a:xfrm rot="16200000">
                <a:off x="2436510" y="2868510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82</a:t>
                </a:r>
              </a:p>
            </p:txBody>
          </p:sp>
          <p:sp>
            <p:nvSpPr>
              <p:cNvPr id="98" name="Oval 182"/>
              <p:cNvSpPr>
                <a:spLocks noChangeArrowheads="1"/>
              </p:cNvSpPr>
              <p:nvPr/>
            </p:nvSpPr>
            <p:spPr bwMode="auto">
              <a:xfrm rot="16200000">
                <a:off x="2650822" y="2657372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81</a:t>
                </a:r>
              </a:p>
            </p:txBody>
          </p:sp>
          <p:sp>
            <p:nvSpPr>
              <p:cNvPr id="99" name="Oval 183"/>
              <p:cNvSpPr>
                <a:spLocks noChangeArrowheads="1"/>
              </p:cNvSpPr>
              <p:nvPr/>
            </p:nvSpPr>
            <p:spPr bwMode="auto">
              <a:xfrm rot="16200000">
                <a:off x="2650822" y="2873272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80</a:t>
                </a:r>
              </a:p>
            </p:txBody>
          </p:sp>
          <p:sp>
            <p:nvSpPr>
              <p:cNvPr id="100" name="Oval 184"/>
              <p:cNvSpPr>
                <a:spLocks noChangeArrowheads="1"/>
              </p:cNvSpPr>
              <p:nvPr/>
            </p:nvSpPr>
            <p:spPr bwMode="auto">
              <a:xfrm rot="16200000">
                <a:off x="2868310" y="2657372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79</a:t>
                </a:r>
              </a:p>
            </p:txBody>
          </p:sp>
          <p:sp>
            <p:nvSpPr>
              <p:cNvPr id="101" name="Oval 185"/>
              <p:cNvSpPr>
                <a:spLocks noChangeArrowheads="1"/>
              </p:cNvSpPr>
              <p:nvPr/>
            </p:nvSpPr>
            <p:spPr bwMode="auto">
              <a:xfrm rot="16200000">
                <a:off x="2868310" y="2873272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78</a:t>
                </a:r>
              </a:p>
            </p:txBody>
          </p:sp>
          <p:sp>
            <p:nvSpPr>
              <p:cNvPr id="102" name="Oval 186"/>
              <p:cNvSpPr>
                <a:spLocks noChangeArrowheads="1"/>
              </p:cNvSpPr>
              <p:nvPr/>
            </p:nvSpPr>
            <p:spPr bwMode="auto">
              <a:xfrm rot="16200000">
                <a:off x="3084210" y="2657372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77</a:t>
                </a:r>
              </a:p>
            </p:txBody>
          </p:sp>
          <p:sp>
            <p:nvSpPr>
              <p:cNvPr id="103" name="Oval 187"/>
              <p:cNvSpPr>
                <a:spLocks noChangeArrowheads="1"/>
              </p:cNvSpPr>
              <p:nvPr/>
            </p:nvSpPr>
            <p:spPr bwMode="auto">
              <a:xfrm rot="16200000">
                <a:off x="3084210" y="2873272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76</a:t>
                </a:r>
              </a:p>
            </p:txBody>
          </p:sp>
          <p:sp>
            <p:nvSpPr>
              <p:cNvPr id="104" name="Oval 188"/>
              <p:cNvSpPr>
                <a:spLocks noChangeArrowheads="1"/>
              </p:cNvSpPr>
              <p:nvPr/>
            </p:nvSpPr>
            <p:spPr bwMode="auto">
              <a:xfrm rot="16200000">
                <a:off x="491822" y="58974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26</a:t>
                </a:r>
              </a:p>
            </p:txBody>
          </p:sp>
          <p:sp>
            <p:nvSpPr>
              <p:cNvPr id="105" name="Oval 189"/>
              <p:cNvSpPr>
                <a:spLocks noChangeArrowheads="1"/>
              </p:cNvSpPr>
              <p:nvPr/>
            </p:nvSpPr>
            <p:spPr bwMode="auto">
              <a:xfrm rot="16200000">
                <a:off x="491822" y="61133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27</a:t>
                </a:r>
              </a:p>
            </p:txBody>
          </p:sp>
          <p:sp>
            <p:nvSpPr>
              <p:cNvPr id="106" name="Oval 190"/>
              <p:cNvSpPr>
                <a:spLocks noChangeArrowheads="1"/>
              </p:cNvSpPr>
              <p:nvPr/>
            </p:nvSpPr>
            <p:spPr bwMode="auto">
              <a:xfrm rot="16200000">
                <a:off x="707722" y="58974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28</a:t>
                </a:r>
              </a:p>
            </p:txBody>
          </p:sp>
          <p:sp>
            <p:nvSpPr>
              <p:cNvPr id="107" name="Oval 191"/>
              <p:cNvSpPr>
                <a:spLocks noChangeArrowheads="1"/>
              </p:cNvSpPr>
              <p:nvPr/>
            </p:nvSpPr>
            <p:spPr bwMode="auto">
              <a:xfrm rot="16200000">
                <a:off x="707722" y="61133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29</a:t>
                </a:r>
              </a:p>
            </p:txBody>
          </p:sp>
          <p:sp>
            <p:nvSpPr>
              <p:cNvPr id="108" name="Oval 192"/>
              <p:cNvSpPr>
                <a:spLocks noChangeArrowheads="1"/>
              </p:cNvSpPr>
              <p:nvPr/>
            </p:nvSpPr>
            <p:spPr bwMode="auto">
              <a:xfrm rot="16200000">
                <a:off x="923622" y="58974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30</a:t>
                </a:r>
              </a:p>
            </p:txBody>
          </p:sp>
          <p:sp>
            <p:nvSpPr>
              <p:cNvPr id="109" name="Oval 193"/>
              <p:cNvSpPr>
                <a:spLocks noChangeArrowheads="1"/>
              </p:cNvSpPr>
              <p:nvPr/>
            </p:nvSpPr>
            <p:spPr bwMode="auto">
              <a:xfrm rot="16200000">
                <a:off x="923622" y="61133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31</a:t>
                </a:r>
              </a:p>
            </p:txBody>
          </p:sp>
          <p:sp>
            <p:nvSpPr>
              <p:cNvPr id="110" name="Oval 194"/>
              <p:cNvSpPr>
                <a:spLocks noChangeArrowheads="1"/>
              </p:cNvSpPr>
              <p:nvPr/>
            </p:nvSpPr>
            <p:spPr bwMode="auto">
              <a:xfrm rot="16200000">
                <a:off x="1139522" y="5892697"/>
                <a:ext cx="144463" cy="144463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32</a:t>
                </a:r>
              </a:p>
            </p:txBody>
          </p:sp>
          <p:sp>
            <p:nvSpPr>
              <p:cNvPr id="111" name="Oval 195"/>
              <p:cNvSpPr>
                <a:spLocks noChangeArrowheads="1"/>
              </p:cNvSpPr>
              <p:nvPr/>
            </p:nvSpPr>
            <p:spPr bwMode="auto">
              <a:xfrm rot="16200000">
                <a:off x="1139522" y="6113360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33</a:t>
                </a:r>
              </a:p>
            </p:txBody>
          </p:sp>
          <p:sp>
            <p:nvSpPr>
              <p:cNvPr id="112" name="Oval 196"/>
              <p:cNvSpPr>
                <a:spLocks noChangeArrowheads="1"/>
              </p:cNvSpPr>
              <p:nvPr/>
            </p:nvSpPr>
            <p:spPr bwMode="auto">
              <a:xfrm rot="16200000">
                <a:off x="1355422" y="5897460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34</a:t>
                </a:r>
              </a:p>
            </p:txBody>
          </p:sp>
          <p:sp>
            <p:nvSpPr>
              <p:cNvPr id="113" name="Oval 197"/>
              <p:cNvSpPr>
                <a:spLocks noChangeArrowheads="1"/>
              </p:cNvSpPr>
              <p:nvPr/>
            </p:nvSpPr>
            <p:spPr bwMode="auto">
              <a:xfrm rot="16200000">
                <a:off x="1355422" y="6113360"/>
                <a:ext cx="144463" cy="144463"/>
              </a:xfrm>
              <a:prstGeom prst="ellipse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35</a:t>
                </a:r>
              </a:p>
            </p:txBody>
          </p:sp>
          <p:sp>
            <p:nvSpPr>
              <p:cNvPr id="114" name="Oval 198"/>
              <p:cNvSpPr>
                <a:spLocks noChangeArrowheads="1"/>
              </p:cNvSpPr>
              <p:nvPr/>
            </p:nvSpPr>
            <p:spPr bwMode="auto">
              <a:xfrm rot="16200000">
                <a:off x="1571322" y="5897460"/>
                <a:ext cx="144463" cy="144463"/>
              </a:xfrm>
              <a:prstGeom prst="ellipse">
                <a:avLst/>
              </a:prstGeom>
              <a:solidFill>
                <a:srgbClr val="0070C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36</a:t>
                </a:r>
              </a:p>
            </p:txBody>
          </p:sp>
          <p:sp>
            <p:nvSpPr>
              <p:cNvPr id="115" name="Oval 199"/>
              <p:cNvSpPr>
                <a:spLocks noChangeArrowheads="1"/>
              </p:cNvSpPr>
              <p:nvPr/>
            </p:nvSpPr>
            <p:spPr bwMode="auto">
              <a:xfrm rot="16200000">
                <a:off x="1571322" y="6113360"/>
                <a:ext cx="144463" cy="144463"/>
              </a:xfrm>
              <a:prstGeom prst="ellipse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37</a:t>
                </a:r>
              </a:p>
            </p:txBody>
          </p:sp>
          <p:sp>
            <p:nvSpPr>
              <p:cNvPr id="116" name="Oval 200"/>
              <p:cNvSpPr>
                <a:spLocks noChangeArrowheads="1"/>
              </p:cNvSpPr>
              <p:nvPr/>
            </p:nvSpPr>
            <p:spPr bwMode="auto">
              <a:xfrm rot="16200000">
                <a:off x="1787222" y="5897460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38</a:t>
                </a:r>
              </a:p>
            </p:txBody>
          </p:sp>
          <p:sp>
            <p:nvSpPr>
              <p:cNvPr id="117" name="Oval 201"/>
              <p:cNvSpPr>
                <a:spLocks noChangeArrowheads="1"/>
              </p:cNvSpPr>
              <p:nvPr/>
            </p:nvSpPr>
            <p:spPr bwMode="auto">
              <a:xfrm rot="16200000">
                <a:off x="2003122" y="5897460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40</a:t>
                </a:r>
              </a:p>
            </p:txBody>
          </p:sp>
          <p:sp>
            <p:nvSpPr>
              <p:cNvPr id="118" name="Oval 202"/>
              <p:cNvSpPr>
                <a:spLocks noChangeArrowheads="1"/>
              </p:cNvSpPr>
              <p:nvPr/>
            </p:nvSpPr>
            <p:spPr bwMode="auto">
              <a:xfrm rot="16200000">
                <a:off x="2004710" y="6110185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39</a:t>
                </a:r>
              </a:p>
            </p:txBody>
          </p:sp>
          <p:sp>
            <p:nvSpPr>
              <p:cNvPr id="119" name="Oval 203"/>
              <p:cNvSpPr>
                <a:spLocks noChangeArrowheads="1"/>
              </p:cNvSpPr>
              <p:nvPr/>
            </p:nvSpPr>
            <p:spPr bwMode="auto">
              <a:xfrm rot="16200000">
                <a:off x="2219022" y="5897460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42</a:t>
                </a:r>
              </a:p>
            </p:txBody>
          </p:sp>
          <p:sp>
            <p:nvSpPr>
              <p:cNvPr id="120" name="Oval 204"/>
              <p:cNvSpPr>
                <a:spLocks noChangeArrowheads="1"/>
              </p:cNvSpPr>
              <p:nvPr/>
            </p:nvSpPr>
            <p:spPr bwMode="auto">
              <a:xfrm rot="16200000">
                <a:off x="2219022" y="6113360"/>
                <a:ext cx="144463" cy="144463"/>
              </a:xfrm>
              <a:prstGeom prst="ellipse">
                <a:avLst/>
              </a:prstGeom>
              <a:solidFill>
                <a:srgbClr val="FF00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41</a:t>
                </a:r>
              </a:p>
            </p:txBody>
          </p:sp>
          <p:sp>
            <p:nvSpPr>
              <p:cNvPr id="121" name="Oval 205"/>
              <p:cNvSpPr>
                <a:spLocks noChangeArrowheads="1"/>
              </p:cNvSpPr>
              <p:nvPr/>
            </p:nvSpPr>
            <p:spPr bwMode="auto">
              <a:xfrm rot="16200000">
                <a:off x="2434922" y="58974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44</a:t>
                </a:r>
              </a:p>
            </p:txBody>
          </p:sp>
          <p:sp>
            <p:nvSpPr>
              <p:cNvPr id="122" name="Oval 206"/>
              <p:cNvSpPr>
                <a:spLocks noChangeArrowheads="1"/>
              </p:cNvSpPr>
              <p:nvPr/>
            </p:nvSpPr>
            <p:spPr bwMode="auto">
              <a:xfrm rot="16200000">
                <a:off x="2434922" y="6113360"/>
                <a:ext cx="144463" cy="144463"/>
              </a:xfrm>
              <a:prstGeom prst="ellipse">
                <a:avLst/>
              </a:prstGeom>
              <a:solidFill>
                <a:srgbClr val="66FF33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 dirty="0"/>
                  <a:t>43</a:t>
                </a:r>
              </a:p>
            </p:txBody>
          </p:sp>
          <p:sp>
            <p:nvSpPr>
              <p:cNvPr id="123" name="Oval 207"/>
              <p:cNvSpPr>
                <a:spLocks noChangeArrowheads="1"/>
              </p:cNvSpPr>
              <p:nvPr/>
            </p:nvSpPr>
            <p:spPr bwMode="auto">
              <a:xfrm rot="16200000">
                <a:off x="2652410" y="589111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46</a:t>
                </a:r>
              </a:p>
            </p:txBody>
          </p:sp>
          <p:sp>
            <p:nvSpPr>
              <p:cNvPr id="124" name="Oval 208"/>
              <p:cNvSpPr>
                <a:spLocks noChangeArrowheads="1"/>
              </p:cNvSpPr>
              <p:nvPr/>
            </p:nvSpPr>
            <p:spPr bwMode="auto">
              <a:xfrm rot="16200000">
                <a:off x="2650822" y="61133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45</a:t>
                </a:r>
              </a:p>
            </p:txBody>
          </p:sp>
          <p:sp>
            <p:nvSpPr>
              <p:cNvPr id="125" name="Oval 209"/>
              <p:cNvSpPr>
                <a:spLocks noChangeArrowheads="1"/>
              </p:cNvSpPr>
              <p:nvPr/>
            </p:nvSpPr>
            <p:spPr bwMode="auto">
              <a:xfrm rot="16200000">
                <a:off x="2868310" y="58974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48</a:t>
                </a:r>
              </a:p>
            </p:txBody>
          </p:sp>
          <p:sp>
            <p:nvSpPr>
              <p:cNvPr id="126" name="Oval 210"/>
              <p:cNvSpPr>
                <a:spLocks noChangeArrowheads="1"/>
              </p:cNvSpPr>
              <p:nvPr/>
            </p:nvSpPr>
            <p:spPr bwMode="auto">
              <a:xfrm rot="16200000">
                <a:off x="2868310" y="61133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47</a:t>
                </a:r>
              </a:p>
            </p:txBody>
          </p:sp>
          <p:sp>
            <p:nvSpPr>
              <p:cNvPr id="127" name="Oval 211"/>
              <p:cNvSpPr>
                <a:spLocks noChangeArrowheads="1"/>
              </p:cNvSpPr>
              <p:nvPr/>
            </p:nvSpPr>
            <p:spPr bwMode="auto">
              <a:xfrm rot="16200000">
                <a:off x="3084210" y="58974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50</a:t>
                </a:r>
              </a:p>
            </p:txBody>
          </p:sp>
          <p:sp>
            <p:nvSpPr>
              <p:cNvPr id="128" name="Oval 212"/>
              <p:cNvSpPr>
                <a:spLocks noChangeArrowheads="1"/>
              </p:cNvSpPr>
              <p:nvPr/>
            </p:nvSpPr>
            <p:spPr bwMode="auto">
              <a:xfrm rot="16200000">
                <a:off x="3084210" y="6113360"/>
                <a:ext cx="144463" cy="144463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vert="eaVert"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ctr" eaLnBrk="1" hangingPunct="1"/>
                <a:r>
                  <a:rPr lang="en-US" altLang="ja-JP" sz="800"/>
                  <a:t>49</a:t>
                </a:r>
              </a:p>
            </p:txBody>
          </p:sp>
          <p:sp>
            <p:nvSpPr>
              <p:cNvPr id="12" name="Text Box 516"/>
              <p:cNvSpPr txBox="1">
                <a:spLocks noChangeArrowheads="1"/>
              </p:cNvSpPr>
              <p:nvPr/>
            </p:nvSpPr>
            <p:spPr bwMode="auto">
              <a:xfrm>
                <a:off x="119105" y="2216324"/>
                <a:ext cx="3336233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algn="l" eaLnBrk="1" hangingPunct="1">
                  <a:spcBef>
                    <a:spcPct val="50000"/>
                  </a:spcBef>
                </a:pPr>
                <a:r>
                  <a:rPr lang="en-US" altLang="ja-JP" dirty="0" smtClean="0"/>
                  <a:t>Smart Analog IC500</a:t>
                </a:r>
                <a:r>
                  <a:rPr lang="ja-JP" altLang="en-US" dirty="0" smtClean="0"/>
                  <a:t>の</a:t>
                </a:r>
                <a:r>
                  <a:rPr lang="ja-JP" altLang="en-US" dirty="0"/>
                  <a:t>ピン配置</a:t>
                </a:r>
              </a:p>
            </p:txBody>
          </p:sp>
          <p:pic>
            <p:nvPicPr>
              <p:cNvPr id="2" name="図 1"/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0951" y="3361946"/>
                <a:ext cx="2269044" cy="1975403"/>
              </a:xfrm>
              <a:prstGeom prst="rect">
                <a:avLst/>
              </a:prstGeom>
            </p:spPr>
          </p:pic>
          <p:cxnSp>
            <p:nvCxnSpPr>
              <p:cNvPr id="4" name="直線コネクタ 3"/>
              <p:cNvCxnSpPr>
                <a:endCxn id="110" idx="6"/>
              </p:cNvCxnSpPr>
              <p:nvPr/>
            </p:nvCxnSpPr>
            <p:spPr>
              <a:xfrm flipH="1">
                <a:off x="1211754" y="5133872"/>
                <a:ext cx="207471" cy="758825"/>
              </a:xfrm>
              <a:prstGeom prst="line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" name="テキスト ボックス 4"/>
              <p:cNvSpPr txBox="1"/>
              <p:nvPr/>
            </p:nvSpPr>
            <p:spPr>
              <a:xfrm>
                <a:off x="1177015" y="6321087"/>
                <a:ext cx="75119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sz="1050" dirty="0" smtClean="0"/>
                  <a:t>同期</a:t>
                </a:r>
                <a:r>
                  <a:rPr lang="ja-JP" altLang="en-US" sz="1050" dirty="0"/>
                  <a:t>検波</a:t>
                </a:r>
                <a:endParaRPr kumimoji="1" lang="ja-JP" altLang="en-US" sz="1050" dirty="0"/>
              </a:p>
            </p:txBody>
          </p:sp>
          <p:cxnSp>
            <p:nvCxnSpPr>
              <p:cNvPr id="131" name="直線コネクタ 130"/>
              <p:cNvCxnSpPr/>
              <p:nvPr/>
            </p:nvCxnSpPr>
            <p:spPr>
              <a:xfrm>
                <a:off x="1962150" y="5897459"/>
                <a:ext cx="2869" cy="431801"/>
              </a:xfrm>
              <a:prstGeom prst="line">
                <a:avLst/>
              </a:prstGeom>
              <a:ln w="76200">
                <a:solidFill>
                  <a:srgbClr val="FF0000">
                    <a:alpha val="60000"/>
                  </a:srgb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線コネクタ 132"/>
              <p:cNvCxnSpPr/>
              <p:nvPr/>
            </p:nvCxnSpPr>
            <p:spPr>
              <a:xfrm>
                <a:off x="1104900" y="5897459"/>
                <a:ext cx="0" cy="423628"/>
              </a:xfrm>
              <a:prstGeom prst="line">
                <a:avLst/>
              </a:prstGeom>
              <a:ln w="76200">
                <a:solidFill>
                  <a:srgbClr val="FF0000">
                    <a:alpha val="60000"/>
                  </a:srgb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直線矢印コネクタ 136"/>
              <p:cNvCxnSpPr/>
              <p:nvPr/>
            </p:nvCxnSpPr>
            <p:spPr>
              <a:xfrm>
                <a:off x="2507153" y="6254648"/>
                <a:ext cx="0" cy="193397"/>
              </a:xfrm>
              <a:prstGeom prst="straightConnector1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9" name="テキスト ボックス 138"/>
              <p:cNvSpPr txBox="1"/>
              <p:nvPr/>
            </p:nvSpPr>
            <p:spPr>
              <a:xfrm>
                <a:off x="2198050" y="6386133"/>
                <a:ext cx="90554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 smtClean="0"/>
                  <a:t>Amp3_Out</a:t>
                </a:r>
                <a:endParaRPr kumimoji="1" lang="ja-JP" altLang="en-US" sz="1050" dirty="0"/>
              </a:p>
            </p:txBody>
          </p:sp>
          <p:cxnSp>
            <p:nvCxnSpPr>
              <p:cNvPr id="140" name="直線コネクタ 139"/>
              <p:cNvCxnSpPr>
                <a:endCxn id="67" idx="1"/>
              </p:cNvCxnSpPr>
              <p:nvPr/>
            </p:nvCxnSpPr>
            <p:spPr>
              <a:xfrm>
                <a:off x="2683121" y="4386160"/>
                <a:ext cx="616989" cy="288132"/>
              </a:xfrm>
              <a:prstGeom prst="line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7" name="グループ化 146"/>
              <p:cNvGrpSpPr/>
              <p:nvPr/>
            </p:nvGrpSpPr>
            <p:grpSpPr>
              <a:xfrm>
                <a:off x="2039237" y="5801458"/>
                <a:ext cx="72232" cy="68660"/>
                <a:chOff x="3791543" y="4170157"/>
                <a:chExt cx="143669" cy="140201"/>
              </a:xfrm>
            </p:grpSpPr>
            <p:cxnSp>
              <p:nvCxnSpPr>
                <p:cNvPr id="143" name="直線コネクタ 142"/>
                <p:cNvCxnSpPr/>
                <p:nvPr/>
              </p:nvCxnSpPr>
              <p:spPr>
                <a:xfrm>
                  <a:off x="3791543" y="4242491"/>
                  <a:ext cx="143669" cy="0"/>
                </a:xfrm>
                <a:prstGeom prst="line">
                  <a:avLst/>
                </a:prstGeom>
                <a:ln w="19050">
                  <a:solidFill>
                    <a:srgbClr val="FF0000">
                      <a:alpha val="60000"/>
                    </a:srgb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4" name="直線コネクタ 143"/>
                <p:cNvCxnSpPr/>
                <p:nvPr/>
              </p:nvCxnSpPr>
              <p:spPr>
                <a:xfrm flipH="1" flipV="1">
                  <a:off x="3859012" y="4170157"/>
                  <a:ext cx="4365" cy="140201"/>
                </a:xfrm>
                <a:prstGeom prst="line">
                  <a:avLst/>
                </a:prstGeom>
                <a:ln w="19050">
                  <a:solidFill>
                    <a:srgbClr val="FF0000">
                      <a:alpha val="60000"/>
                    </a:srgb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8" name="グループ化 147"/>
              <p:cNvGrpSpPr/>
              <p:nvPr/>
            </p:nvGrpSpPr>
            <p:grpSpPr>
              <a:xfrm>
                <a:off x="2248838" y="5800364"/>
                <a:ext cx="72232" cy="68660"/>
                <a:chOff x="3791543" y="4170157"/>
                <a:chExt cx="143669" cy="140201"/>
              </a:xfrm>
            </p:grpSpPr>
            <p:cxnSp>
              <p:nvCxnSpPr>
                <p:cNvPr id="149" name="直線コネクタ 148"/>
                <p:cNvCxnSpPr/>
                <p:nvPr/>
              </p:nvCxnSpPr>
              <p:spPr>
                <a:xfrm>
                  <a:off x="3791543" y="4242491"/>
                  <a:ext cx="143669" cy="0"/>
                </a:xfrm>
                <a:prstGeom prst="line">
                  <a:avLst/>
                </a:prstGeom>
                <a:ln w="19050">
                  <a:solidFill>
                    <a:srgbClr val="FF0000">
                      <a:alpha val="60000"/>
                    </a:srgb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0" name="直線コネクタ 149"/>
                <p:cNvCxnSpPr/>
                <p:nvPr/>
              </p:nvCxnSpPr>
              <p:spPr>
                <a:xfrm flipH="1" flipV="1">
                  <a:off x="3859012" y="4170157"/>
                  <a:ext cx="4365" cy="140201"/>
                </a:xfrm>
                <a:prstGeom prst="line">
                  <a:avLst/>
                </a:prstGeom>
                <a:ln w="19050">
                  <a:solidFill>
                    <a:srgbClr val="FF0000">
                      <a:alpha val="60000"/>
                    </a:srgb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1" name="角丸四角形 150"/>
              <p:cNvSpPr/>
              <p:nvPr/>
            </p:nvSpPr>
            <p:spPr>
              <a:xfrm>
                <a:off x="1995484" y="5891109"/>
                <a:ext cx="150512" cy="363538"/>
              </a:xfrm>
              <a:prstGeom prst="roundRect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52" name="角丸四角形 151"/>
              <p:cNvSpPr/>
              <p:nvPr/>
            </p:nvSpPr>
            <p:spPr>
              <a:xfrm>
                <a:off x="2209240" y="5891213"/>
                <a:ext cx="150512" cy="363192"/>
              </a:xfrm>
              <a:prstGeom prst="roundRect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153" name="グループ化 152"/>
              <p:cNvGrpSpPr/>
              <p:nvPr/>
            </p:nvGrpSpPr>
            <p:grpSpPr>
              <a:xfrm>
                <a:off x="2980345" y="3778022"/>
                <a:ext cx="72232" cy="68660"/>
                <a:chOff x="3791543" y="4170157"/>
                <a:chExt cx="143669" cy="140201"/>
              </a:xfrm>
            </p:grpSpPr>
            <p:cxnSp>
              <p:nvCxnSpPr>
                <p:cNvPr id="154" name="直線コネクタ 153"/>
                <p:cNvCxnSpPr/>
                <p:nvPr/>
              </p:nvCxnSpPr>
              <p:spPr>
                <a:xfrm>
                  <a:off x="3791543" y="4242491"/>
                  <a:ext cx="143669" cy="0"/>
                </a:xfrm>
                <a:prstGeom prst="line">
                  <a:avLst/>
                </a:prstGeom>
                <a:ln w="19050">
                  <a:solidFill>
                    <a:srgbClr val="FF0000">
                      <a:alpha val="60000"/>
                    </a:srgb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5" name="直線コネクタ 154"/>
                <p:cNvCxnSpPr/>
                <p:nvPr/>
              </p:nvCxnSpPr>
              <p:spPr>
                <a:xfrm flipH="1" flipV="1">
                  <a:off x="3859012" y="4170157"/>
                  <a:ext cx="4365" cy="140201"/>
                </a:xfrm>
                <a:prstGeom prst="line">
                  <a:avLst/>
                </a:prstGeom>
                <a:ln w="19050">
                  <a:solidFill>
                    <a:srgbClr val="FF0000">
                      <a:alpha val="60000"/>
                    </a:srgb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6" name="グループ化 155"/>
              <p:cNvGrpSpPr/>
              <p:nvPr/>
            </p:nvGrpSpPr>
            <p:grpSpPr>
              <a:xfrm>
                <a:off x="2980345" y="3994281"/>
                <a:ext cx="72232" cy="68660"/>
                <a:chOff x="3791543" y="4170157"/>
                <a:chExt cx="143669" cy="140201"/>
              </a:xfrm>
            </p:grpSpPr>
            <p:cxnSp>
              <p:nvCxnSpPr>
                <p:cNvPr id="157" name="直線コネクタ 156"/>
                <p:cNvCxnSpPr/>
                <p:nvPr/>
              </p:nvCxnSpPr>
              <p:spPr>
                <a:xfrm>
                  <a:off x="3791543" y="4242491"/>
                  <a:ext cx="143669" cy="0"/>
                </a:xfrm>
                <a:prstGeom prst="line">
                  <a:avLst/>
                </a:prstGeom>
                <a:ln w="19050">
                  <a:solidFill>
                    <a:srgbClr val="FF0000">
                      <a:alpha val="60000"/>
                    </a:srgb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8" name="直線コネクタ 157"/>
                <p:cNvCxnSpPr/>
                <p:nvPr/>
              </p:nvCxnSpPr>
              <p:spPr>
                <a:xfrm flipH="1" flipV="1">
                  <a:off x="3859012" y="4170157"/>
                  <a:ext cx="4365" cy="140201"/>
                </a:xfrm>
                <a:prstGeom prst="line">
                  <a:avLst/>
                </a:prstGeom>
                <a:ln w="19050">
                  <a:solidFill>
                    <a:srgbClr val="FF0000">
                      <a:alpha val="60000"/>
                    </a:srgb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59" name="角丸四角形 158"/>
              <p:cNvSpPr/>
              <p:nvPr/>
            </p:nvSpPr>
            <p:spPr>
              <a:xfrm rot="2868869">
                <a:off x="3092375" y="3738401"/>
                <a:ext cx="150512" cy="149221"/>
              </a:xfrm>
              <a:prstGeom prst="roundRect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0" name="角丸四角形 159"/>
              <p:cNvSpPr/>
              <p:nvPr/>
            </p:nvSpPr>
            <p:spPr>
              <a:xfrm rot="2644923">
                <a:off x="3198753" y="3912398"/>
                <a:ext cx="150512" cy="442077"/>
              </a:xfrm>
              <a:prstGeom prst="roundRect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161" name="グループ化 160"/>
              <p:cNvGrpSpPr/>
              <p:nvPr/>
            </p:nvGrpSpPr>
            <p:grpSpPr>
              <a:xfrm>
                <a:off x="2989905" y="4206572"/>
                <a:ext cx="72232" cy="68660"/>
                <a:chOff x="3791543" y="4170157"/>
                <a:chExt cx="143669" cy="140201"/>
              </a:xfrm>
            </p:grpSpPr>
            <p:cxnSp>
              <p:nvCxnSpPr>
                <p:cNvPr id="162" name="直線コネクタ 161"/>
                <p:cNvCxnSpPr/>
                <p:nvPr/>
              </p:nvCxnSpPr>
              <p:spPr>
                <a:xfrm>
                  <a:off x="3791543" y="4242491"/>
                  <a:ext cx="143669" cy="0"/>
                </a:xfrm>
                <a:prstGeom prst="line">
                  <a:avLst/>
                </a:prstGeom>
                <a:ln w="19050">
                  <a:solidFill>
                    <a:srgbClr val="FF0000">
                      <a:alpha val="60000"/>
                    </a:srgb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線コネクタ 162"/>
                <p:cNvCxnSpPr/>
                <p:nvPr/>
              </p:nvCxnSpPr>
              <p:spPr>
                <a:xfrm flipH="1" flipV="1">
                  <a:off x="3859012" y="4170157"/>
                  <a:ext cx="4365" cy="140201"/>
                </a:xfrm>
                <a:prstGeom prst="line">
                  <a:avLst/>
                </a:prstGeom>
                <a:ln w="19050">
                  <a:solidFill>
                    <a:srgbClr val="FF0000">
                      <a:alpha val="60000"/>
                    </a:srgb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4" name="角丸四角形 163"/>
              <p:cNvSpPr/>
              <p:nvPr/>
            </p:nvSpPr>
            <p:spPr>
              <a:xfrm rot="2644923">
                <a:off x="3194714" y="3691735"/>
                <a:ext cx="150512" cy="442077"/>
              </a:xfrm>
              <a:prstGeom prst="roundRect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grpSp>
            <p:nvGrpSpPr>
              <p:cNvPr id="165" name="グループ化 164"/>
              <p:cNvGrpSpPr/>
              <p:nvPr/>
            </p:nvGrpSpPr>
            <p:grpSpPr>
              <a:xfrm>
                <a:off x="2471037" y="2545297"/>
                <a:ext cx="72232" cy="68660"/>
                <a:chOff x="3791543" y="4170157"/>
                <a:chExt cx="143669" cy="140201"/>
              </a:xfrm>
            </p:grpSpPr>
            <p:cxnSp>
              <p:nvCxnSpPr>
                <p:cNvPr id="166" name="直線コネクタ 165"/>
                <p:cNvCxnSpPr/>
                <p:nvPr/>
              </p:nvCxnSpPr>
              <p:spPr>
                <a:xfrm>
                  <a:off x="3791543" y="4242491"/>
                  <a:ext cx="143669" cy="0"/>
                </a:xfrm>
                <a:prstGeom prst="line">
                  <a:avLst/>
                </a:prstGeom>
                <a:ln w="19050">
                  <a:solidFill>
                    <a:srgbClr val="FF0000">
                      <a:alpha val="60000"/>
                    </a:srgb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7" name="直線コネクタ 166"/>
                <p:cNvCxnSpPr/>
                <p:nvPr/>
              </p:nvCxnSpPr>
              <p:spPr>
                <a:xfrm flipH="1" flipV="1">
                  <a:off x="3859012" y="4170157"/>
                  <a:ext cx="4365" cy="140201"/>
                </a:xfrm>
                <a:prstGeom prst="line">
                  <a:avLst/>
                </a:prstGeom>
                <a:ln w="19050">
                  <a:solidFill>
                    <a:srgbClr val="FF0000">
                      <a:alpha val="60000"/>
                    </a:srgbClr>
                  </a:solidFill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8" name="角丸四角形 167"/>
              <p:cNvSpPr/>
              <p:nvPr/>
            </p:nvSpPr>
            <p:spPr>
              <a:xfrm rot="2644923">
                <a:off x="2325837" y="2611562"/>
                <a:ext cx="150512" cy="442077"/>
              </a:xfrm>
              <a:prstGeom prst="roundRect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cxnSp>
            <p:nvCxnSpPr>
              <p:cNvPr id="169" name="直線矢印コネクタ 168"/>
              <p:cNvCxnSpPr/>
              <p:nvPr/>
            </p:nvCxnSpPr>
            <p:spPr>
              <a:xfrm rot="5400000">
                <a:off x="2989904" y="4571002"/>
                <a:ext cx="0" cy="193397"/>
              </a:xfrm>
              <a:prstGeom prst="straightConnector1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0" name="直線矢印コネクタ 169"/>
              <p:cNvCxnSpPr/>
              <p:nvPr/>
            </p:nvCxnSpPr>
            <p:spPr>
              <a:xfrm rot="5400000">
                <a:off x="2989903" y="4793493"/>
                <a:ext cx="0" cy="193397"/>
              </a:xfrm>
              <a:prstGeom prst="straightConnector1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1" name="テキスト ボックス 170"/>
              <p:cNvSpPr txBox="1"/>
              <p:nvPr/>
            </p:nvSpPr>
            <p:spPr>
              <a:xfrm>
                <a:off x="2392614" y="4841856"/>
                <a:ext cx="90554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 smtClean="0"/>
                  <a:t>Amp2_Out</a:t>
                </a:r>
                <a:endParaRPr kumimoji="1" lang="ja-JP" altLang="en-US" sz="1050" dirty="0"/>
              </a:p>
            </p:txBody>
          </p:sp>
          <p:sp>
            <p:nvSpPr>
              <p:cNvPr id="172" name="テキスト ボックス 171"/>
              <p:cNvSpPr txBox="1"/>
              <p:nvPr/>
            </p:nvSpPr>
            <p:spPr>
              <a:xfrm>
                <a:off x="2391731" y="4634129"/>
                <a:ext cx="90554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 smtClean="0"/>
                  <a:t>Amp1_Out</a:t>
                </a:r>
                <a:endParaRPr kumimoji="1" lang="ja-JP" altLang="en-US" sz="1050" dirty="0"/>
              </a:p>
            </p:txBody>
          </p:sp>
          <p:sp>
            <p:nvSpPr>
              <p:cNvPr id="173" name="テキスト ボックス 172"/>
              <p:cNvSpPr txBox="1"/>
              <p:nvPr/>
            </p:nvSpPr>
            <p:spPr>
              <a:xfrm>
                <a:off x="3562289" y="4968814"/>
                <a:ext cx="90554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 smtClean="0"/>
                  <a:t>DAC3_Out</a:t>
                </a:r>
                <a:endParaRPr kumimoji="1" lang="ja-JP" altLang="en-US" sz="1050" dirty="0"/>
              </a:p>
            </p:txBody>
          </p:sp>
          <p:sp>
            <p:nvSpPr>
              <p:cNvPr id="174" name="テキスト ボックス 173"/>
              <p:cNvSpPr txBox="1"/>
              <p:nvPr/>
            </p:nvSpPr>
            <p:spPr>
              <a:xfrm>
                <a:off x="3569947" y="4306265"/>
                <a:ext cx="90554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 smtClean="0"/>
                  <a:t>DAC2_Out</a:t>
                </a:r>
                <a:endParaRPr kumimoji="1" lang="ja-JP" altLang="en-US" sz="1050" dirty="0"/>
              </a:p>
            </p:txBody>
          </p:sp>
          <p:sp>
            <p:nvSpPr>
              <p:cNvPr id="175" name="テキスト ボックス 174"/>
              <p:cNvSpPr txBox="1"/>
              <p:nvPr/>
            </p:nvSpPr>
            <p:spPr>
              <a:xfrm>
                <a:off x="3566205" y="4113944"/>
                <a:ext cx="90554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 smtClean="0"/>
                  <a:t>DAC1_Out</a:t>
                </a:r>
                <a:endParaRPr kumimoji="1" lang="ja-JP" altLang="en-US" sz="1050" dirty="0"/>
              </a:p>
            </p:txBody>
          </p:sp>
          <p:cxnSp>
            <p:nvCxnSpPr>
              <p:cNvPr id="178" name="直線矢印コネクタ 177"/>
              <p:cNvCxnSpPr/>
              <p:nvPr/>
            </p:nvCxnSpPr>
            <p:spPr>
              <a:xfrm rot="16200000">
                <a:off x="3539150" y="5009392"/>
                <a:ext cx="0" cy="193397"/>
              </a:xfrm>
              <a:prstGeom prst="straightConnector1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9" name="直線矢印コネクタ 178"/>
              <p:cNvCxnSpPr/>
              <p:nvPr/>
            </p:nvCxnSpPr>
            <p:spPr>
              <a:xfrm flipV="1">
                <a:off x="3227141" y="4439906"/>
                <a:ext cx="408708" cy="6037"/>
              </a:xfrm>
              <a:prstGeom prst="straightConnector1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0" name="直線矢印コネクタ 179"/>
              <p:cNvCxnSpPr/>
              <p:nvPr/>
            </p:nvCxnSpPr>
            <p:spPr>
              <a:xfrm rot="16200000">
                <a:off x="3539151" y="4140436"/>
                <a:ext cx="0" cy="193397"/>
              </a:xfrm>
              <a:prstGeom prst="straightConnector1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5" name="直線矢印コネクタ 184"/>
              <p:cNvCxnSpPr/>
              <p:nvPr/>
            </p:nvCxnSpPr>
            <p:spPr>
              <a:xfrm rot="16200000">
                <a:off x="736990" y="5009391"/>
                <a:ext cx="0" cy="193397"/>
              </a:xfrm>
              <a:prstGeom prst="straightConnector1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6" name="テキスト ボックス 185"/>
              <p:cNvSpPr txBox="1"/>
              <p:nvPr/>
            </p:nvSpPr>
            <p:spPr>
              <a:xfrm>
                <a:off x="758981" y="4979131"/>
                <a:ext cx="90554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 err="1" smtClean="0"/>
                  <a:t>LPF_Out</a:t>
                </a:r>
                <a:endParaRPr kumimoji="1" lang="ja-JP" altLang="en-US" sz="1050" dirty="0"/>
              </a:p>
            </p:txBody>
          </p:sp>
          <p:cxnSp>
            <p:nvCxnSpPr>
              <p:cNvPr id="187" name="直線矢印コネクタ 186"/>
              <p:cNvCxnSpPr/>
              <p:nvPr/>
            </p:nvCxnSpPr>
            <p:spPr>
              <a:xfrm rot="16200000">
                <a:off x="736608" y="4586686"/>
                <a:ext cx="0" cy="193397"/>
              </a:xfrm>
              <a:prstGeom prst="straightConnector1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8" name="テキスト ボックス 187"/>
              <p:cNvSpPr txBox="1"/>
              <p:nvPr/>
            </p:nvSpPr>
            <p:spPr>
              <a:xfrm>
                <a:off x="749456" y="4556426"/>
                <a:ext cx="90554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 err="1" smtClean="0"/>
                  <a:t>HPF_Out</a:t>
                </a:r>
                <a:endParaRPr kumimoji="1" lang="ja-JP" altLang="en-US" sz="1050" dirty="0"/>
              </a:p>
            </p:txBody>
          </p:sp>
          <p:cxnSp>
            <p:nvCxnSpPr>
              <p:cNvPr id="189" name="直線矢印コネクタ 188"/>
              <p:cNvCxnSpPr/>
              <p:nvPr/>
            </p:nvCxnSpPr>
            <p:spPr>
              <a:xfrm rot="5400000" flipH="1">
                <a:off x="184541" y="4586406"/>
                <a:ext cx="0" cy="193397"/>
              </a:xfrm>
              <a:prstGeom prst="straightConnector1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0" name="テキスト ボックス 189"/>
              <p:cNvSpPr txBox="1"/>
              <p:nvPr/>
            </p:nvSpPr>
            <p:spPr>
              <a:xfrm>
                <a:off x="-96822" y="4432102"/>
                <a:ext cx="905544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 smtClean="0"/>
                  <a:t>DAC4_Out</a:t>
                </a:r>
                <a:endParaRPr kumimoji="1" lang="ja-JP" altLang="en-US" sz="1050" dirty="0"/>
              </a:p>
            </p:txBody>
          </p:sp>
          <p:sp>
            <p:nvSpPr>
              <p:cNvPr id="193" name="角丸四角形 192"/>
              <p:cNvSpPr/>
              <p:nvPr/>
            </p:nvSpPr>
            <p:spPr>
              <a:xfrm rot="2868869">
                <a:off x="2450387" y="2870906"/>
                <a:ext cx="150512" cy="149192"/>
              </a:xfrm>
              <a:prstGeom prst="roundRect">
                <a:avLst/>
              </a:prstGeom>
              <a:noFill/>
              <a:ln>
                <a:solidFill>
                  <a:srgbClr val="FF0000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4" name="フリーフォーム 193"/>
              <p:cNvSpPr/>
              <p:nvPr/>
            </p:nvSpPr>
            <p:spPr>
              <a:xfrm>
                <a:off x="2581275" y="3005138"/>
                <a:ext cx="523875" cy="752475"/>
              </a:xfrm>
              <a:custGeom>
                <a:avLst/>
                <a:gdLst>
                  <a:gd name="connsiteX0" fmla="*/ 0 w 523875"/>
                  <a:gd name="connsiteY0" fmla="*/ 0 h 752475"/>
                  <a:gd name="connsiteX1" fmla="*/ 247650 w 523875"/>
                  <a:gd name="connsiteY1" fmla="*/ 157162 h 752475"/>
                  <a:gd name="connsiteX2" fmla="*/ 242888 w 523875"/>
                  <a:gd name="connsiteY2" fmla="*/ 547687 h 752475"/>
                  <a:gd name="connsiteX3" fmla="*/ 523875 w 523875"/>
                  <a:gd name="connsiteY3" fmla="*/ 752475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3875" h="752475">
                    <a:moveTo>
                      <a:pt x="0" y="0"/>
                    </a:moveTo>
                    <a:cubicBezTo>
                      <a:pt x="103584" y="32940"/>
                      <a:pt x="207169" y="65881"/>
                      <a:pt x="247650" y="157162"/>
                    </a:cubicBezTo>
                    <a:cubicBezTo>
                      <a:pt x="288131" y="248443"/>
                      <a:pt x="196851" y="448468"/>
                      <a:pt x="242888" y="547687"/>
                    </a:cubicBezTo>
                    <a:cubicBezTo>
                      <a:pt x="288926" y="646906"/>
                      <a:pt x="406400" y="699690"/>
                      <a:pt x="523875" y="752475"/>
                    </a:cubicBezTo>
                  </a:path>
                </a:pathLst>
              </a:cu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5" name="テキスト ボックス 194"/>
              <p:cNvSpPr txBox="1"/>
              <p:nvPr/>
            </p:nvSpPr>
            <p:spPr>
              <a:xfrm>
                <a:off x="2237928" y="2983709"/>
                <a:ext cx="419418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 smtClean="0"/>
                  <a:t>Ch1</a:t>
                </a:r>
                <a:endParaRPr kumimoji="1" lang="ja-JP" altLang="en-US" sz="1050" dirty="0"/>
              </a:p>
            </p:txBody>
          </p:sp>
          <p:sp>
            <p:nvSpPr>
              <p:cNvPr id="196" name="テキスト ボックス 195"/>
              <p:cNvSpPr txBox="1"/>
              <p:nvPr/>
            </p:nvSpPr>
            <p:spPr>
              <a:xfrm>
                <a:off x="2798151" y="4018498"/>
                <a:ext cx="419418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 smtClean="0"/>
                  <a:t>Ch2</a:t>
                </a:r>
                <a:endParaRPr kumimoji="1" lang="ja-JP" altLang="en-US" sz="1050" dirty="0"/>
              </a:p>
            </p:txBody>
          </p:sp>
          <p:sp>
            <p:nvSpPr>
              <p:cNvPr id="197" name="テキスト ボックス 196"/>
              <p:cNvSpPr txBox="1"/>
              <p:nvPr/>
            </p:nvSpPr>
            <p:spPr>
              <a:xfrm>
                <a:off x="1981675" y="5616323"/>
                <a:ext cx="419418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ja-JP" sz="1050" dirty="0" smtClean="0"/>
                  <a:t>Ch3</a:t>
                </a:r>
                <a:endParaRPr kumimoji="1" lang="ja-JP" altLang="en-US" sz="1050" dirty="0"/>
              </a:p>
            </p:txBody>
          </p:sp>
          <p:cxnSp>
            <p:nvCxnSpPr>
              <p:cNvPr id="198" name="直線コネクタ 197"/>
              <p:cNvCxnSpPr/>
              <p:nvPr/>
            </p:nvCxnSpPr>
            <p:spPr>
              <a:xfrm>
                <a:off x="374250" y="3825400"/>
                <a:ext cx="730650" cy="649"/>
              </a:xfrm>
              <a:prstGeom prst="line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0" name="直線コネクタ 199"/>
              <p:cNvCxnSpPr>
                <a:stCxn id="92" idx="1"/>
              </p:cNvCxnSpPr>
              <p:nvPr/>
            </p:nvCxnSpPr>
            <p:spPr>
              <a:xfrm flipH="1">
                <a:off x="1888913" y="2780679"/>
                <a:ext cx="135365" cy="707101"/>
              </a:xfrm>
              <a:prstGeom prst="line">
                <a:avLst/>
              </a:prstGeom>
              <a:ln w="28575">
                <a:solidFill>
                  <a:srgbClr val="FF0000">
                    <a:alpha val="60000"/>
                  </a:srgb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2" name="直線コネクタ 201"/>
              <p:cNvCxnSpPr/>
              <p:nvPr/>
            </p:nvCxnSpPr>
            <p:spPr>
              <a:xfrm flipH="1">
                <a:off x="2047178" y="2765275"/>
                <a:ext cx="186324" cy="684261"/>
              </a:xfrm>
              <a:prstGeom prst="line">
                <a:avLst/>
              </a:prstGeom>
              <a:ln w="28575">
                <a:solidFill>
                  <a:srgbClr val="0070C0">
                    <a:alpha val="60000"/>
                  </a:srgb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4" name="直線コネクタ 203"/>
              <p:cNvCxnSpPr>
                <a:stCxn id="41" idx="7"/>
              </p:cNvCxnSpPr>
              <p:nvPr/>
            </p:nvCxnSpPr>
            <p:spPr>
              <a:xfrm flipV="1">
                <a:off x="615129" y="4256949"/>
                <a:ext cx="398480" cy="150367"/>
              </a:xfrm>
              <a:prstGeom prst="line">
                <a:avLst/>
              </a:prstGeom>
              <a:ln w="28575">
                <a:solidFill>
                  <a:srgbClr val="0070C0">
                    <a:alpha val="60000"/>
                  </a:srgb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6" name="直線コネクタ 205"/>
              <p:cNvCxnSpPr/>
              <p:nvPr/>
            </p:nvCxnSpPr>
            <p:spPr>
              <a:xfrm flipV="1">
                <a:off x="1640757" y="5157302"/>
                <a:ext cx="93312" cy="733668"/>
              </a:xfrm>
              <a:prstGeom prst="line">
                <a:avLst/>
              </a:prstGeom>
              <a:ln w="28575">
                <a:solidFill>
                  <a:srgbClr val="0070C0">
                    <a:alpha val="60000"/>
                  </a:srgb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8" name="直線コネクタ 207"/>
              <p:cNvCxnSpPr>
                <a:endCxn id="69" idx="1"/>
              </p:cNvCxnSpPr>
              <p:nvPr/>
            </p:nvCxnSpPr>
            <p:spPr>
              <a:xfrm>
                <a:off x="2699548" y="4536382"/>
                <a:ext cx="621718" cy="302734"/>
              </a:xfrm>
              <a:prstGeom prst="line">
                <a:avLst/>
              </a:prstGeom>
              <a:ln w="28575">
                <a:solidFill>
                  <a:srgbClr val="0070C0">
                    <a:alpha val="60000"/>
                  </a:srgb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0" name="直線コネクタ 209"/>
              <p:cNvCxnSpPr/>
              <p:nvPr/>
            </p:nvCxnSpPr>
            <p:spPr>
              <a:xfrm flipV="1">
                <a:off x="419681" y="4657680"/>
                <a:ext cx="604708" cy="407052"/>
              </a:xfrm>
              <a:prstGeom prst="line">
                <a:avLst/>
              </a:prstGeom>
              <a:ln w="28575">
                <a:solidFill>
                  <a:srgbClr val="0070C0">
                    <a:alpha val="60000"/>
                  </a:srgbClr>
                </a:solidFill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3" name="テキスト ボックス 212"/>
            <p:cNvSpPr txBox="1"/>
            <p:nvPr/>
          </p:nvSpPr>
          <p:spPr>
            <a:xfrm>
              <a:off x="3915670" y="2168636"/>
              <a:ext cx="3876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800" dirty="0" smtClean="0"/>
                <a:t>温度</a:t>
              </a:r>
              <a:endParaRPr kumimoji="1" lang="ja-JP" altLang="en-US" sz="800" dirty="0"/>
            </a:p>
          </p:txBody>
        </p:sp>
        <p:sp>
          <p:nvSpPr>
            <p:cNvPr id="214" name="テキスト ボックス 213"/>
            <p:cNvSpPr txBox="1"/>
            <p:nvPr/>
          </p:nvSpPr>
          <p:spPr>
            <a:xfrm>
              <a:off x="3619820" y="1707952"/>
              <a:ext cx="596481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800" dirty="0" smtClean="0"/>
                <a:t>リセット</a:t>
              </a:r>
              <a:endParaRPr kumimoji="1" lang="ja-JP" altLang="en-US" sz="800" dirty="0"/>
            </a:p>
          </p:txBody>
        </p:sp>
        <p:sp>
          <p:nvSpPr>
            <p:cNvPr id="215" name="フリーフォーム 214"/>
            <p:cNvSpPr/>
            <p:nvPr/>
          </p:nvSpPr>
          <p:spPr>
            <a:xfrm>
              <a:off x="4014564" y="1842195"/>
              <a:ext cx="372994" cy="368228"/>
            </a:xfrm>
            <a:custGeom>
              <a:avLst/>
              <a:gdLst>
                <a:gd name="connsiteX0" fmla="*/ 224 w 372994"/>
                <a:gd name="connsiteY0" fmla="*/ 55610 h 375320"/>
                <a:gd name="connsiteX1" fmla="*/ 43086 w 372994"/>
                <a:gd name="connsiteY1" fmla="*/ 3222 h 375320"/>
                <a:gd name="connsiteX2" fmla="*/ 309786 w 372994"/>
                <a:gd name="connsiteY2" fmla="*/ 7985 h 375320"/>
                <a:gd name="connsiteX3" fmla="*/ 357411 w 372994"/>
                <a:gd name="connsiteY3" fmla="*/ 27035 h 375320"/>
                <a:gd name="connsiteX4" fmla="*/ 371699 w 372994"/>
                <a:gd name="connsiteY4" fmla="*/ 107997 h 375320"/>
                <a:gd name="connsiteX5" fmla="*/ 366936 w 372994"/>
                <a:gd name="connsiteY5" fmla="*/ 298497 h 375320"/>
                <a:gd name="connsiteX6" fmla="*/ 324074 w 372994"/>
                <a:gd name="connsiteY6" fmla="*/ 365172 h 375320"/>
                <a:gd name="connsiteX7" fmla="*/ 247874 w 372994"/>
                <a:gd name="connsiteY7" fmla="*/ 360410 h 375320"/>
                <a:gd name="connsiteX8" fmla="*/ 171674 w 372994"/>
                <a:gd name="connsiteY8" fmla="*/ 227060 h 375320"/>
                <a:gd name="connsiteX9" fmla="*/ 100236 w 372994"/>
                <a:gd name="connsiteY9" fmla="*/ 179435 h 375320"/>
                <a:gd name="connsiteX10" fmla="*/ 38324 w 372994"/>
                <a:gd name="connsiteY10" fmla="*/ 146097 h 375320"/>
                <a:gd name="connsiteX11" fmla="*/ 224 w 372994"/>
                <a:gd name="connsiteY11" fmla="*/ 55610 h 375320"/>
                <a:gd name="connsiteX0" fmla="*/ 224 w 372994"/>
                <a:gd name="connsiteY0" fmla="*/ 81173 h 377070"/>
                <a:gd name="connsiteX1" fmla="*/ 43086 w 372994"/>
                <a:gd name="connsiteY1" fmla="*/ 4972 h 377070"/>
                <a:gd name="connsiteX2" fmla="*/ 309786 w 372994"/>
                <a:gd name="connsiteY2" fmla="*/ 9735 h 377070"/>
                <a:gd name="connsiteX3" fmla="*/ 357411 w 372994"/>
                <a:gd name="connsiteY3" fmla="*/ 28785 h 377070"/>
                <a:gd name="connsiteX4" fmla="*/ 371699 w 372994"/>
                <a:gd name="connsiteY4" fmla="*/ 109747 h 377070"/>
                <a:gd name="connsiteX5" fmla="*/ 366936 w 372994"/>
                <a:gd name="connsiteY5" fmla="*/ 300247 h 377070"/>
                <a:gd name="connsiteX6" fmla="*/ 324074 w 372994"/>
                <a:gd name="connsiteY6" fmla="*/ 366922 h 377070"/>
                <a:gd name="connsiteX7" fmla="*/ 247874 w 372994"/>
                <a:gd name="connsiteY7" fmla="*/ 362160 h 377070"/>
                <a:gd name="connsiteX8" fmla="*/ 171674 w 372994"/>
                <a:gd name="connsiteY8" fmla="*/ 228810 h 377070"/>
                <a:gd name="connsiteX9" fmla="*/ 100236 w 372994"/>
                <a:gd name="connsiteY9" fmla="*/ 181185 h 377070"/>
                <a:gd name="connsiteX10" fmla="*/ 38324 w 372994"/>
                <a:gd name="connsiteY10" fmla="*/ 147847 h 377070"/>
                <a:gd name="connsiteX11" fmla="*/ 224 w 372994"/>
                <a:gd name="connsiteY11" fmla="*/ 81173 h 377070"/>
                <a:gd name="connsiteX0" fmla="*/ 224 w 372994"/>
                <a:gd name="connsiteY0" fmla="*/ 72331 h 368228"/>
                <a:gd name="connsiteX1" fmla="*/ 43086 w 372994"/>
                <a:gd name="connsiteY1" fmla="*/ 10418 h 368228"/>
                <a:gd name="connsiteX2" fmla="*/ 309786 w 372994"/>
                <a:gd name="connsiteY2" fmla="*/ 893 h 368228"/>
                <a:gd name="connsiteX3" fmla="*/ 357411 w 372994"/>
                <a:gd name="connsiteY3" fmla="*/ 19943 h 368228"/>
                <a:gd name="connsiteX4" fmla="*/ 371699 w 372994"/>
                <a:gd name="connsiteY4" fmla="*/ 100905 h 368228"/>
                <a:gd name="connsiteX5" fmla="*/ 366936 w 372994"/>
                <a:gd name="connsiteY5" fmla="*/ 291405 h 368228"/>
                <a:gd name="connsiteX6" fmla="*/ 324074 w 372994"/>
                <a:gd name="connsiteY6" fmla="*/ 358080 h 368228"/>
                <a:gd name="connsiteX7" fmla="*/ 247874 w 372994"/>
                <a:gd name="connsiteY7" fmla="*/ 353318 h 368228"/>
                <a:gd name="connsiteX8" fmla="*/ 171674 w 372994"/>
                <a:gd name="connsiteY8" fmla="*/ 219968 h 368228"/>
                <a:gd name="connsiteX9" fmla="*/ 100236 w 372994"/>
                <a:gd name="connsiteY9" fmla="*/ 172343 h 368228"/>
                <a:gd name="connsiteX10" fmla="*/ 38324 w 372994"/>
                <a:gd name="connsiteY10" fmla="*/ 139005 h 368228"/>
                <a:gd name="connsiteX11" fmla="*/ 224 w 372994"/>
                <a:gd name="connsiteY11" fmla="*/ 72331 h 368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72994" h="368228">
                  <a:moveTo>
                    <a:pt x="224" y="72331"/>
                  </a:moveTo>
                  <a:cubicBezTo>
                    <a:pt x="1018" y="50900"/>
                    <a:pt x="-8508" y="22324"/>
                    <a:pt x="43086" y="10418"/>
                  </a:cubicBezTo>
                  <a:cubicBezTo>
                    <a:pt x="94680" y="-1488"/>
                    <a:pt x="257399" y="-694"/>
                    <a:pt x="309786" y="893"/>
                  </a:cubicBezTo>
                  <a:cubicBezTo>
                    <a:pt x="362173" y="2480"/>
                    <a:pt x="347092" y="3274"/>
                    <a:pt x="357411" y="19943"/>
                  </a:cubicBezTo>
                  <a:cubicBezTo>
                    <a:pt x="367730" y="36612"/>
                    <a:pt x="370112" y="55661"/>
                    <a:pt x="371699" y="100905"/>
                  </a:cubicBezTo>
                  <a:cubicBezTo>
                    <a:pt x="373286" y="146149"/>
                    <a:pt x="374873" y="248543"/>
                    <a:pt x="366936" y="291405"/>
                  </a:cubicBezTo>
                  <a:cubicBezTo>
                    <a:pt x="358999" y="334267"/>
                    <a:pt x="343918" y="347761"/>
                    <a:pt x="324074" y="358080"/>
                  </a:cubicBezTo>
                  <a:cubicBezTo>
                    <a:pt x="304230" y="368399"/>
                    <a:pt x="273274" y="376337"/>
                    <a:pt x="247874" y="353318"/>
                  </a:cubicBezTo>
                  <a:cubicBezTo>
                    <a:pt x="222474" y="330299"/>
                    <a:pt x="196280" y="250130"/>
                    <a:pt x="171674" y="219968"/>
                  </a:cubicBezTo>
                  <a:cubicBezTo>
                    <a:pt x="147068" y="189806"/>
                    <a:pt x="122461" y="185837"/>
                    <a:pt x="100236" y="172343"/>
                  </a:cubicBezTo>
                  <a:cubicBezTo>
                    <a:pt x="78011" y="158849"/>
                    <a:pt x="54993" y="155674"/>
                    <a:pt x="38324" y="139005"/>
                  </a:cubicBezTo>
                  <a:cubicBezTo>
                    <a:pt x="21655" y="122336"/>
                    <a:pt x="-570" y="93762"/>
                    <a:pt x="224" y="72331"/>
                  </a:cubicBezTo>
                  <a:close/>
                </a:path>
              </a:pathLst>
            </a:custGeom>
            <a:noFill/>
            <a:ln>
              <a:solidFill>
                <a:srgbClr val="FF00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16" name="テキスト ボックス 215"/>
            <p:cNvSpPr txBox="1"/>
            <p:nvPr/>
          </p:nvSpPr>
          <p:spPr>
            <a:xfrm>
              <a:off x="4086124" y="1717124"/>
              <a:ext cx="650543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ja-JP" sz="800" dirty="0" smtClean="0"/>
                <a:t>OP</a:t>
              </a:r>
              <a:r>
                <a:rPr kumimoji="1" lang="ja-JP" altLang="en-US" sz="800" dirty="0" smtClean="0"/>
                <a:t>アンプ</a:t>
              </a:r>
              <a:endParaRPr kumimoji="1" lang="ja-JP" altLang="en-US" sz="800" dirty="0"/>
            </a:p>
          </p:txBody>
        </p:sp>
        <p:sp>
          <p:nvSpPr>
            <p:cNvPr id="217" name="テキスト ボックス 216"/>
            <p:cNvSpPr txBox="1"/>
            <p:nvPr/>
          </p:nvSpPr>
          <p:spPr>
            <a:xfrm>
              <a:off x="4410802" y="2144519"/>
              <a:ext cx="387620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sz="800" dirty="0" smtClean="0"/>
                <a:t>電源</a:t>
              </a:r>
              <a:endParaRPr kumimoji="1" lang="ja-JP" altLang="en-US" sz="800" dirty="0"/>
            </a:p>
          </p:txBody>
        </p:sp>
      </p:grpSp>
      <p:pic>
        <p:nvPicPr>
          <p:cNvPr id="10" name="図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1" y="1543993"/>
            <a:ext cx="4322822" cy="4763750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-3175" y="504807"/>
            <a:ext cx="81079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/>
              <a:t>【</a:t>
            </a:r>
            <a:r>
              <a:rPr kumimoji="1" lang="ja-JP" altLang="en-US" sz="3200" dirty="0" smtClean="0"/>
              <a:t>ピッチ変換基板</a:t>
            </a:r>
            <a:r>
              <a:rPr kumimoji="1" lang="en-US" altLang="ja-JP" sz="3200" dirty="0" smtClean="0"/>
              <a:t>】</a:t>
            </a:r>
            <a:endParaRPr kumimoji="1" lang="ja-JP" altLang="en-US" sz="3200" dirty="0"/>
          </a:p>
        </p:txBody>
      </p:sp>
      <p:sp>
        <p:nvSpPr>
          <p:cNvPr id="177" name="テキスト ボックス 176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Page-2</a:t>
            </a:r>
            <a:r>
              <a:rPr lang="en-US" altLang="ja-JP" dirty="0"/>
              <a:t>6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384548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テキスト ボックス 4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Pulse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Density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Modulation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oper Std Black" panose="0208090304030B0204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pic>
        <p:nvPicPr>
          <p:cNvPr id="9" name="図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29" y="1471279"/>
            <a:ext cx="8877300" cy="4791075"/>
          </a:xfrm>
          <a:prstGeom prst="rect">
            <a:avLst/>
          </a:prstGeom>
        </p:spPr>
      </p:pic>
      <p:sp>
        <p:nvSpPr>
          <p:cNvPr id="10" name="テキスト ボックス 9"/>
          <p:cNvSpPr txBox="1"/>
          <p:nvPr/>
        </p:nvSpPr>
        <p:spPr>
          <a:xfrm>
            <a:off x="6350" y="504807"/>
            <a:ext cx="89058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【</a:t>
            </a:r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irect </a:t>
            </a:r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requency </a:t>
            </a:r>
            <a:r>
              <a:rPr lang="en-US" altLang="ja-JP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oop】</a:t>
            </a:r>
            <a:b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ja-JP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●デューティーサイクル</a:t>
            </a:r>
            <a:r>
              <a:rPr lang="en-US" altLang="ja-JP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50%</a:t>
            </a:r>
            <a:r>
              <a:rPr lang="ja-JP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の任意の周波数の矩形波を生成する</a:t>
            </a:r>
            <a:endParaRPr lang="en-US" altLang="ja-JP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Page-27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56253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グループ化 10"/>
          <p:cNvGrpSpPr/>
          <p:nvPr/>
        </p:nvGrpSpPr>
        <p:grpSpPr>
          <a:xfrm>
            <a:off x="17091" y="567670"/>
            <a:ext cx="9141853" cy="6163183"/>
            <a:chOff x="0" y="704856"/>
            <a:chExt cx="9141853" cy="6163183"/>
          </a:xfrm>
        </p:grpSpPr>
        <p:grpSp>
          <p:nvGrpSpPr>
            <p:cNvPr id="12" name="グループ化 11"/>
            <p:cNvGrpSpPr/>
            <p:nvPr/>
          </p:nvGrpSpPr>
          <p:grpSpPr>
            <a:xfrm>
              <a:off x="0" y="704856"/>
              <a:ext cx="9141853" cy="3632487"/>
              <a:chOff x="-476519" y="802888"/>
              <a:chExt cx="9141853" cy="3632487"/>
            </a:xfrm>
          </p:grpSpPr>
          <p:pic>
            <p:nvPicPr>
              <p:cNvPr id="25" name="図 24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15909" y="1029394"/>
                <a:ext cx="8549425" cy="3405981"/>
              </a:xfrm>
              <a:prstGeom prst="rect">
                <a:avLst/>
              </a:prstGeom>
            </p:spPr>
          </p:pic>
          <p:sp>
            <p:nvSpPr>
              <p:cNvPr id="26" name="角丸四角形吹き出し 25"/>
              <p:cNvSpPr/>
              <p:nvPr/>
            </p:nvSpPr>
            <p:spPr>
              <a:xfrm>
                <a:off x="-476519" y="2107998"/>
                <a:ext cx="1468192" cy="296214"/>
              </a:xfrm>
              <a:prstGeom prst="wedgeRoundRectCallout">
                <a:avLst>
                  <a:gd name="adj1" fmla="val 26536"/>
                  <a:gd name="adj2" fmla="val -94022"/>
                  <a:gd name="adj3" fmla="val 16667"/>
                </a:avLst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400" dirty="0"/>
                  <a:t>フォトダイオード</a:t>
                </a:r>
                <a:endParaRPr kumimoji="1" lang="ja-JP" altLang="en-US" sz="1400" dirty="0"/>
              </a:p>
            </p:txBody>
          </p:sp>
          <p:sp>
            <p:nvSpPr>
              <p:cNvPr id="27" name="角丸四角形吹き出し 26"/>
              <p:cNvSpPr/>
              <p:nvPr/>
            </p:nvSpPr>
            <p:spPr>
              <a:xfrm>
                <a:off x="1584101" y="1057134"/>
                <a:ext cx="1096851" cy="298573"/>
              </a:xfrm>
              <a:prstGeom prst="wedgeRoundRectCallout">
                <a:avLst>
                  <a:gd name="adj1" fmla="val -34868"/>
                  <a:gd name="adj2" fmla="val 101630"/>
                  <a:gd name="adj3" fmla="val 16667"/>
                </a:avLst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400" dirty="0" smtClean="0"/>
                  <a:t>I-V</a:t>
                </a:r>
                <a:r>
                  <a:rPr lang="ja-JP" altLang="en-US" sz="1400" dirty="0" smtClean="0"/>
                  <a:t>変換器</a:t>
                </a:r>
                <a:endParaRPr kumimoji="1" lang="ja-JP" altLang="en-US" sz="1400" dirty="0"/>
              </a:p>
            </p:txBody>
          </p:sp>
          <p:sp>
            <p:nvSpPr>
              <p:cNvPr id="28" name="角丸四角形吹き出し 27"/>
              <p:cNvSpPr/>
              <p:nvPr/>
            </p:nvSpPr>
            <p:spPr>
              <a:xfrm>
                <a:off x="2303172" y="3121220"/>
                <a:ext cx="1096851" cy="298573"/>
              </a:xfrm>
              <a:prstGeom prst="wedgeRoundRectCallout">
                <a:avLst>
                  <a:gd name="adj1" fmla="val -34868"/>
                  <a:gd name="adj2" fmla="val 101630"/>
                  <a:gd name="adj3" fmla="val 16667"/>
                </a:avLst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400" dirty="0" smtClean="0"/>
                  <a:t>DC</a:t>
                </a:r>
                <a:r>
                  <a:rPr lang="ja-JP" altLang="en-US" sz="1400" dirty="0" smtClean="0"/>
                  <a:t>サーボ</a:t>
                </a:r>
                <a:endParaRPr kumimoji="1" lang="ja-JP" altLang="en-US" sz="1400" dirty="0"/>
              </a:p>
            </p:txBody>
          </p:sp>
          <p:sp>
            <p:nvSpPr>
              <p:cNvPr id="29" name="角丸四角形吹き出し 28"/>
              <p:cNvSpPr/>
              <p:nvPr/>
            </p:nvSpPr>
            <p:spPr>
              <a:xfrm>
                <a:off x="2811350" y="1024040"/>
                <a:ext cx="1177346" cy="264130"/>
              </a:xfrm>
              <a:prstGeom prst="wedgeRoundRectCallout">
                <a:avLst>
                  <a:gd name="adj1" fmla="val -34868"/>
                  <a:gd name="adj2" fmla="val 101630"/>
                  <a:gd name="adj3" fmla="val 16667"/>
                </a:avLst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400" dirty="0" smtClean="0"/>
                  <a:t>反転増幅器</a:t>
                </a:r>
                <a:endParaRPr kumimoji="1" lang="ja-JP" altLang="en-US" sz="1400" dirty="0"/>
              </a:p>
            </p:txBody>
          </p:sp>
          <p:sp>
            <p:nvSpPr>
              <p:cNvPr id="30" name="角丸四角形吹き出し 29"/>
              <p:cNvSpPr/>
              <p:nvPr/>
            </p:nvSpPr>
            <p:spPr>
              <a:xfrm>
                <a:off x="4495797" y="802888"/>
                <a:ext cx="880596" cy="267143"/>
              </a:xfrm>
              <a:prstGeom prst="wedgeRoundRectCallout">
                <a:avLst>
                  <a:gd name="adj1" fmla="val -34868"/>
                  <a:gd name="adj2" fmla="val 101630"/>
                  <a:gd name="adj3" fmla="val 16667"/>
                </a:avLst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400" dirty="0" smtClean="0"/>
                  <a:t>乗算器</a:t>
                </a:r>
                <a:endParaRPr kumimoji="1" lang="ja-JP" altLang="en-US" sz="1400" dirty="0"/>
              </a:p>
            </p:txBody>
          </p:sp>
          <p:sp>
            <p:nvSpPr>
              <p:cNvPr id="31" name="角丸四角形吹き出し 30"/>
              <p:cNvSpPr/>
              <p:nvPr/>
            </p:nvSpPr>
            <p:spPr>
              <a:xfrm>
                <a:off x="6671256" y="2404212"/>
                <a:ext cx="647700" cy="261715"/>
              </a:xfrm>
              <a:prstGeom prst="wedgeRoundRectCallout">
                <a:avLst>
                  <a:gd name="adj1" fmla="val 923"/>
                  <a:gd name="adj2" fmla="val -188706"/>
                  <a:gd name="adj3" fmla="val 16667"/>
                </a:avLst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ja-JP" sz="1400" dirty="0" smtClean="0"/>
                  <a:t>LPF</a:t>
                </a:r>
                <a:endParaRPr kumimoji="1" lang="ja-JP" altLang="en-US" sz="1400" dirty="0"/>
              </a:p>
            </p:txBody>
          </p:sp>
        </p:grpSp>
        <p:grpSp>
          <p:nvGrpSpPr>
            <p:cNvPr id="13" name="グループ化 12"/>
            <p:cNvGrpSpPr/>
            <p:nvPr/>
          </p:nvGrpSpPr>
          <p:grpSpPr>
            <a:xfrm>
              <a:off x="4608630" y="3011403"/>
              <a:ext cx="4006959" cy="3856636"/>
              <a:chOff x="4615157" y="623612"/>
              <a:chExt cx="4006959" cy="3856636"/>
            </a:xfrm>
          </p:grpSpPr>
          <p:pic>
            <p:nvPicPr>
              <p:cNvPr id="20" name="図 19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15157" y="807408"/>
                <a:ext cx="3840480" cy="3672840"/>
              </a:xfrm>
              <a:prstGeom prst="rect">
                <a:avLst/>
              </a:prstGeom>
            </p:spPr>
          </p:pic>
          <p:sp>
            <p:nvSpPr>
              <p:cNvPr id="21" name="角丸四角形吹き出し 20"/>
              <p:cNvSpPr/>
              <p:nvPr/>
            </p:nvSpPr>
            <p:spPr>
              <a:xfrm>
                <a:off x="7365126" y="3630959"/>
                <a:ext cx="1225082" cy="540913"/>
              </a:xfrm>
              <a:prstGeom prst="wedgeRoundRectCallout">
                <a:avLst>
                  <a:gd name="adj1" fmla="val -70611"/>
                  <a:gd name="adj2" fmla="val 18297"/>
                  <a:gd name="adj3" fmla="val 16667"/>
                </a:avLst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400" dirty="0" smtClean="0"/>
                  <a:t>レーザー用</a:t>
                </a:r>
                <a:r>
                  <a:rPr lang="en-US" altLang="ja-JP" sz="1400" dirty="0" smtClean="0"/>
                  <a:t>3.3V</a:t>
                </a:r>
                <a:r>
                  <a:rPr lang="ja-JP" altLang="en-US" sz="1400" dirty="0" smtClean="0"/>
                  <a:t>電源</a:t>
                </a:r>
                <a:endParaRPr kumimoji="1" lang="ja-JP" altLang="en-US" sz="1400" dirty="0"/>
              </a:p>
            </p:txBody>
          </p:sp>
          <p:sp>
            <p:nvSpPr>
              <p:cNvPr id="22" name="角丸四角形吹き出し 21"/>
              <p:cNvSpPr/>
              <p:nvPr/>
            </p:nvSpPr>
            <p:spPr>
              <a:xfrm>
                <a:off x="6206652" y="623612"/>
                <a:ext cx="947650" cy="512413"/>
              </a:xfrm>
              <a:prstGeom prst="wedgeRoundRectCallout">
                <a:avLst>
                  <a:gd name="adj1" fmla="val 18551"/>
                  <a:gd name="adj2" fmla="val 96789"/>
                  <a:gd name="adj3" fmla="val 16667"/>
                </a:avLst>
              </a:prstGeom>
              <a:solidFill>
                <a:srgbClr val="FF66F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ja-JP" altLang="en-US" sz="1400" dirty="0" smtClean="0"/>
                  <a:t>レーザー</a:t>
                </a:r>
                <a:r>
                  <a:rPr lang="en-US" altLang="ja-JP" sz="1400" dirty="0" smtClean="0"/>
                  <a:t/>
                </a:r>
                <a:br>
                  <a:rPr lang="en-US" altLang="ja-JP" sz="1400" dirty="0" smtClean="0"/>
                </a:br>
                <a:r>
                  <a:rPr lang="ja-JP" altLang="en-US" sz="1400" dirty="0" smtClean="0"/>
                  <a:t>駆動回路</a:t>
                </a:r>
                <a:endParaRPr kumimoji="1" lang="ja-JP" altLang="en-US" sz="1400" dirty="0"/>
              </a:p>
            </p:txBody>
          </p:sp>
          <p:sp>
            <p:nvSpPr>
              <p:cNvPr id="23" name="テキスト ボックス 22"/>
              <p:cNvSpPr txBox="1"/>
              <p:nvPr/>
            </p:nvSpPr>
            <p:spPr>
              <a:xfrm>
                <a:off x="7836504" y="2176058"/>
                <a:ext cx="78561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ja-JP" sz="1400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237mA</a:t>
                </a:r>
                <a:endParaRPr kumimoji="1" lang="ja-JP" altLang="en-US" sz="1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24" name="直線矢印コネクタ 23"/>
              <p:cNvCxnSpPr/>
              <p:nvPr/>
            </p:nvCxnSpPr>
            <p:spPr>
              <a:xfrm>
                <a:off x="7802002" y="2125014"/>
                <a:ext cx="0" cy="476518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グループ化 13"/>
            <p:cNvGrpSpPr/>
            <p:nvPr/>
          </p:nvGrpSpPr>
          <p:grpSpPr>
            <a:xfrm>
              <a:off x="0" y="4221088"/>
              <a:ext cx="3995936" cy="2646951"/>
              <a:chOff x="0" y="4221088"/>
              <a:chExt cx="3995936" cy="2646951"/>
            </a:xfrm>
          </p:grpSpPr>
          <p:pic>
            <p:nvPicPr>
              <p:cNvPr id="15" name="Picture 2" descr="mousai1.jpg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70884" y="4719565"/>
                <a:ext cx="3125052" cy="214847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cxnSp>
            <p:nvCxnSpPr>
              <p:cNvPr id="16" name="直線矢印コネクタ 15"/>
              <p:cNvCxnSpPr/>
              <p:nvPr/>
            </p:nvCxnSpPr>
            <p:spPr>
              <a:xfrm>
                <a:off x="539552" y="4512805"/>
                <a:ext cx="792088" cy="1364467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線矢印コネクタ 16"/>
              <p:cNvCxnSpPr/>
              <p:nvPr/>
            </p:nvCxnSpPr>
            <p:spPr>
              <a:xfrm flipV="1">
                <a:off x="1386227" y="4577073"/>
                <a:ext cx="1355292" cy="1277976"/>
              </a:xfrm>
              <a:prstGeom prst="straightConnector1">
                <a:avLst/>
              </a:prstGeom>
              <a:ln w="57150"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8" name="テキスト ボックス 17"/>
              <p:cNvSpPr txBox="1"/>
              <p:nvPr/>
            </p:nvSpPr>
            <p:spPr>
              <a:xfrm>
                <a:off x="0" y="4221088"/>
                <a:ext cx="9721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dirty="0" smtClean="0"/>
                  <a:t>入射光</a:t>
                </a:r>
                <a:endParaRPr kumimoji="1" lang="ja-JP" altLang="en-US" dirty="0"/>
              </a:p>
            </p:txBody>
          </p:sp>
          <p:sp>
            <p:nvSpPr>
              <p:cNvPr id="19" name="テキスト ボックス 18"/>
              <p:cNvSpPr txBox="1"/>
              <p:nvPr/>
            </p:nvSpPr>
            <p:spPr>
              <a:xfrm>
                <a:off x="2466020" y="4236980"/>
                <a:ext cx="97214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ja-JP" altLang="en-US" dirty="0" smtClean="0"/>
                  <a:t>反射光</a:t>
                </a:r>
                <a:endParaRPr kumimoji="1" lang="ja-JP" altLang="en-US" dirty="0"/>
              </a:p>
            </p:txBody>
          </p:sp>
        </p:grpSp>
      </p:grpSp>
      <p:sp>
        <p:nvSpPr>
          <p:cNvPr id="32" name="テキスト ボックス 31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Page-16</a:t>
            </a:r>
            <a:endParaRPr kumimoji="1" lang="ja-JP" altLang="en-US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-3175" y="512638"/>
            <a:ext cx="19736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【</a:t>
            </a:r>
            <a:r>
              <a:rPr lang="ja-JP" altLang="en-US" sz="2400" dirty="0" smtClean="0"/>
              <a:t>回路図</a:t>
            </a:r>
            <a:r>
              <a:rPr lang="en-US" altLang="ja-JP" sz="2400" dirty="0" smtClean="0"/>
              <a:t>】</a:t>
            </a:r>
            <a:endParaRPr kumimoji="1" lang="ja-JP" altLang="en-US" sz="2400" dirty="0"/>
          </a:p>
        </p:txBody>
      </p:sp>
      <p:grpSp>
        <p:nvGrpSpPr>
          <p:cNvPr id="33" name="グループ化 32"/>
          <p:cNvGrpSpPr/>
          <p:nvPr/>
        </p:nvGrpSpPr>
        <p:grpSpPr>
          <a:xfrm>
            <a:off x="4884231" y="3558842"/>
            <a:ext cx="449346" cy="388254"/>
            <a:chOff x="1855844" y="4125513"/>
            <a:chExt cx="449346" cy="388254"/>
          </a:xfrm>
        </p:grpSpPr>
        <p:cxnSp>
          <p:nvCxnSpPr>
            <p:cNvPr id="34" name="直線コネクタ 33"/>
            <p:cNvCxnSpPr/>
            <p:nvPr/>
          </p:nvCxnSpPr>
          <p:spPr>
            <a:xfrm>
              <a:off x="1855844" y="4493101"/>
              <a:ext cx="113762" cy="0"/>
            </a:xfrm>
            <a:prstGeom prst="line">
              <a:avLst/>
            </a:prstGeom>
            <a:ln w="38100">
              <a:solidFill>
                <a:srgbClr val="FF0000">
                  <a:alpha val="6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線コネクタ 34"/>
            <p:cNvCxnSpPr/>
            <p:nvPr/>
          </p:nvCxnSpPr>
          <p:spPr>
            <a:xfrm flipV="1">
              <a:off x="1969606" y="4125513"/>
              <a:ext cx="0" cy="367588"/>
            </a:xfrm>
            <a:prstGeom prst="line">
              <a:avLst/>
            </a:prstGeom>
            <a:ln w="38100">
              <a:solidFill>
                <a:srgbClr val="FF0000">
                  <a:alpha val="6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線コネクタ 35"/>
            <p:cNvCxnSpPr/>
            <p:nvPr/>
          </p:nvCxnSpPr>
          <p:spPr>
            <a:xfrm>
              <a:off x="1969606" y="4126954"/>
              <a:ext cx="113762" cy="0"/>
            </a:xfrm>
            <a:prstGeom prst="line">
              <a:avLst/>
            </a:prstGeom>
            <a:ln w="38100">
              <a:solidFill>
                <a:srgbClr val="FF0000">
                  <a:alpha val="6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線コネクタ 36"/>
            <p:cNvCxnSpPr/>
            <p:nvPr/>
          </p:nvCxnSpPr>
          <p:spPr>
            <a:xfrm flipV="1">
              <a:off x="2083368" y="4146179"/>
              <a:ext cx="0" cy="367588"/>
            </a:xfrm>
            <a:prstGeom prst="line">
              <a:avLst/>
            </a:prstGeom>
            <a:ln w="38100">
              <a:solidFill>
                <a:srgbClr val="FF0000">
                  <a:alpha val="6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線コネクタ 37"/>
            <p:cNvCxnSpPr/>
            <p:nvPr/>
          </p:nvCxnSpPr>
          <p:spPr>
            <a:xfrm>
              <a:off x="2077666" y="4493101"/>
              <a:ext cx="113762" cy="0"/>
            </a:xfrm>
            <a:prstGeom prst="line">
              <a:avLst/>
            </a:prstGeom>
            <a:ln w="38100">
              <a:solidFill>
                <a:srgbClr val="FF0000">
                  <a:alpha val="6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線コネクタ 38"/>
            <p:cNvCxnSpPr/>
            <p:nvPr/>
          </p:nvCxnSpPr>
          <p:spPr>
            <a:xfrm flipV="1">
              <a:off x="2191428" y="4125513"/>
              <a:ext cx="0" cy="367588"/>
            </a:xfrm>
            <a:prstGeom prst="line">
              <a:avLst/>
            </a:prstGeom>
            <a:ln w="38100">
              <a:solidFill>
                <a:srgbClr val="FF0000">
                  <a:alpha val="6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線コネクタ 39"/>
            <p:cNvCxnSpPr/>
            <p:nvPr/>
          </p:nvCxnSpPr>
          <p:spPr>
            <a:xfrm>
              <a:off x="2191428" y="4126954"/>
              <a:ext cx="113762" cy="0"/>
            </a:xfrm>
            <a:prstGeom prst="line">
              <a:avLst/>
            </a:prstGeom>
            <a:ln w="38100">
              <a:solidFill>
                <a:srgbClr val="FF0000">
                  <a:alpha val="6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線コネクタ 40"/>
            <p:cNvCxnSpPr/>
            <p:nvPr/>
          </p:nvCxnSpPr>
          <p:spPr>
            <a:xfrm flipV="1">
              <a:off x="2305190" y="4146179"/>
              <a:ext cx="0" cy="367588"/>
            </a:xfrm>
            <a:prstGeom prst="line">
              <a:avLst/>
            </a:prstGeom>
            <a:ln w="38100">
              <a:solidFill>
                <a:srgbClr val="FF0000">
                  <a:alpha val="60000"/>
                </a:srgb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角丸四角形吹き出し 41"/>
          <p:cNvSpPr/>
          <p:nvPr/>
        </p:nvSpPr>
        <p:spPr>
          <a:xfrm>
            <a:off x="8039489" y="2734709"/>
            <a:ext cx="947650" cy="793309"/>
          </a:xfrm>
          <a:prstGeom prst="wedgeRoundRectCallout">
            <a:avLst>
              <a:gd name="adj1" fmla="val -58914"/>
              <a:gd name="adj2" fmla="val 69191"/>
              <a:gd name="adj3" fmla="val 16667"/>
            </a:avLst>
          </a:prstGeom>
          <a:solidFill>
            <a:srgbClr val="FF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1400" dirty="0" smtClean="0"/>
              <a:t>単峰性赤外線</a:t>
            </a:r>
            <a:endParaRPr lang="en-US" altLang="ja-JP" sz="1400" dirty="0" smtClean="0"/>
          </a:p>
          <a:p>
            <a:pPr algn="ctr"/>
            <a:r>
              <a:rPr lang="ja-JP" altLang="en-US" sz="1400" dirty="0" smtClean="0"/>
              <a:t>レーザー</a:t>
            </a:r>
            <a:endParaRPr kumimoji="1" lang="ja-JP" altLang="en-US" sz="1400" dirty="0"/>
          </a:p>
        </p:txBody>
      </p:sp>
    </p:spTree>
    <p:extLst>
      <p:ext uri="{BB962C8B-B14F-4D97-AF65-F5344CB8AC3E}">
        <p14:creationId xmlns:p14="http://schemas.microsoft.com/office/powerpoint/2010/main" val="3279263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Page-17</a:t>
            </a:r>
            <a:endParaRPr kumimoji="1" lang="ja-JP" altLang="en-US" dirty="0"/>
          </a:p>
        </p:txBody>
      </p:sp>
      <p:grpSp>
        <p:nvGrpSpPr>
          <p:cNvPr id="4" name="グループ化 3"/>
          <p:cNvGrpSpPr/>
          <p:nvPr/>
        </p:nvGrpSpPr>
        <p:grpSpPr>
          <a:xfrm>
            <a:off x="383772" y="1007091"/>
            <a:ext cx="7861300" cy="5694285"/>
            <a:chOff x="139074" y="569939"/>
            <a:chExt cx="7861300" cy="5694285"/>
          </a:xfrm>
        </p:grpSpPr>
        <p:pic>
          <p:nvPicPr>
            <p:cNvPr id="11" name="図 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074" y="765124"/>
              <a:ext cx="7861300" cy="5499100"/>
            </a:xfrm>
            <a:prstGeom prst="rect">
              <a:avLst/>
            </a:prstGeom>
            <a:solidFill>
              <a:srgbClr val="FF0000"/>
            </a:solidFill>
          </p:spPr>
        </p:pic>
        <p:sp>
          <p:nvSpPr>
            <p:cNvPr id="3" name="角丸四角形吹き出し 2"/>
            <p:cNvSpPr/>
            <p:nvPr/>
          </p:nvSpPr>
          <p:spPr>
            <a:xfrm>
              <a:off x="3024448" y="569939"/>
              <a:ext cx="1611946" cy="309093"/>
            </a:xfrm>
            <a:prstGeom prst="wedgeRoundRectCallout">
              <a:avLst>
                <a:gd name="adj1" fmla="val -59183"/>
                <a:gd name="adj2" fmla="val 208334"/>
                <a:gd name="adj3" fmla="val 16667"/>
              </a:avLst>
            </a:prstGeom>
            <a:solidFill>
              <a:srgbClr val="66FF33">
                <a:alpha val="60000"/>
              </a:srgb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ja-JP" altLang="en-US" sz="1600" dirty="0" smtClean="0">
                  <a:solidFill>
                    <a:schemeClr val="tx1"/>
                  </a:solidFill>
                </a:rPr>
                <a:t>フォトダイオード</a:t>
              </a:r>
              <a:endParaRPr kumimoji="1" lang="ja-JP" altLang="en-US" sz="1600" dirty="0">
                <a:solidFill>
                  <a:schemeClr val="tx1"/>
                </a:solidFill>
              </a:endParaRPr>
            </a:p>
          </p:txBody>
        </p:sp>
        <p:sp>
          <p:nvSpPr>
            <p:cNvPr id="12" name="角丸四角形吹き出し 11"/>
            <p:cNvSpPr/>
            <p:nvPr/>
          </p:nvSpPr>
          <p:spPr>
            <a:xfrm>
              <a:off x="139074" y="5525037"/>
              <a:ext cx="1726216" cy="603160"/>
            </a:xfrm>
            <a:prstGeom prst="wedgeRoundRectCallout">
              <a:avLst>
                <a:gd name="adj1" fmla="val -4719"/>
                <a:gd name="adj2" fmla="val -101275"/>
                <a:gd name="adj3" fmla="val 16667"/>
              </a:avLst>
            </a:prstGeom>
            <a:solidFill>
              <a:srgbClr val="66FF33">
                <a:alpha val="60000"/>
              </a:srgb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kumimoji="1" lang="en-US" altLang="ja-JP" sz="1600" dirty="0" smtClean="0">
                  <a:solidFill>
                    <a:schemeClr val="tx1"/>
                  </a:solidFill>
                </a:rPr>
                <a:t>Rohm</a:t>
              </a:r>
              <a:r>
                <a:rPr kumimoji="1" lang="ja-JP" altLang="en-US" sz="1600" dirty="0" smtClean="0">
                  <a:solidFill>
                    <a:schemeClr val="tx1"/>
                  </a:solidFill>
                </a:rPr>
                <a:t>単峰性</a:t>
              </a:r>
              <a:r>
                <a:rPr kumimoji="1" lang="en-US" altLang="ja-JP" sz="1600" dirty="0" smtClean="0">
                  <a:solidFill>
                    <a:schemeClr val="tx1"/>
                  </a:solidFill>
                </a:rPr>
                <a:t/>
              </a:r>
              <a:br>
                <a:rPr kumimoji="1" lang="en-US" altLang="ja-JP" sz="1600" dirty="0" smtClean="0">
                  <a:solidFill>
                    <a:schemeClr val="tx1"/>
                  </a:solidFill>
                </a:rPr>
              </a:br>
              <a:r>
                <a:rPr kumimoji="1" lang="ja-JP" altLang="en-US" sz="1600" dirty="0" smtClean="0">
                  <a:solidFill>
                    <a:schemeClr val="tx1"/>
                  </a:solidFill>
                </a:rPr>
                <a:t>赤外線レーザー</a:t>
              </a:r>
              <a:endParaRPr kumimoji="1" lang="ja-JP" altLang="en-US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5" name="テキスト ボックス 4"/>
          <p:cNvSpPr txBox="1"/>
          <p:nvPr/>
        </p:nvSpPr>
        <p:spPr>
          <a:xfrm>
            <a:off x="0" y="523220"/>
            <a:ext cx="3884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kumimoji="1" lang="ja-JP" altLang="en-US" sz="2400" dirty="0" smtClean="0"/>
              <a:t>試作基板</a:t>
            </a:r>
            <a:r>
              <a:rPr kumimoji="1" lang="en-US" altLang="ja-JP" sz="2400" dirty="0" smtClean="0"/>
              <a:t>】ver.8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7646036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Page-18</a:t>
            </a:r>
            <a:endParaRPr kumimoji="1" lang="ja-JP" altLang="en-US" dirty="0"/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921" y="1052462"/>
            <a:ext cx="8781380" cy="5456418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0" y="523220"/>
            <a:ext cx="38848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kumimoji="1" lang="ja-JP" altLang="en-US" sz="2400" dirty="0" smtClean="0"/>
              <a:t>実測波形の例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996545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3" name="図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テキスト ボックス 3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5" name="テキスト ボックス 4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IC101, 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pic>
        <p:nvPicPr>
          <p:cNvPr id="7" name="動画_Infrared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21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Page-19</a:t>
            </a:r>
            <a:endParaRPr kumimoji="1" lang="ja-JP" altLang="en-US" dirty="0"/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0" y="567670"/>
            <a:ext cx="9144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3200" dirty="0" smtClean="0"/>
              <a:t>【</a:t>
            </a:r>
            <a:r>
              <a:rPr kumimoji="1" lang="ja-JP" altLang="en-US" sz="3200" dirty="0" smtClean="0"/>
              <a:t>洞結節の役割</a:t>
            </a:r>
            <a:r>
              <a:rPr kumimoji="1" lang="en-US" altLang="ja-JP" sz="3200" dirty="0" smtClean="0"/>
              <a:t>】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　</a:t>
            </a:r>
            <a:r>
              <a:rPr kumimoji="1" lang="ja-JP" altLang="en-US" sz="2400" dirty="0" smtClean="0"/>
              <a:t>全身から戻ってくる静脈血の酸素濃度で心拍数を</a:t>
            </a:r>
            <a:r>
              <a:rPr lang="ja-JP" altLang="en-US" sz="2400" dirty="0" smtClean="0"/>
              <a:t>調整する</a:t>
            </a:r>
            <a:endParaRPr kumimoji="1" lang="ja-JP" altLang="en-US" sz="2400" dirty="0"/>
          </a:p>
        </p:txBody>
      </p:sp>
      <p:grpSp>
        <p:nvGrpSpPr>
          <p:cNvPr id="12" name="グループ化 11"/>
          <p:cNvGrpSpPr/>
          <p:nvPr/>
        </p:nvGrpSpPr>
        <p:grpSpPr>
          <a:xfrm>
            <a:off x="326491" y="1786428"/>
            <a:ext cx="3677817" cy="4236232"/>
            <a:chOff x="326491" y="2158094"/>
            <a:chExt cx="3677817" cy="4236232"/>
          </a:xfrm>
        </p:grpSpPr>
        <p:sp>
          <p:nvSpPr>
            <p:cNvPr id="13" name="Line 121"/>
            <p:cNvSpPr>
              <a:spLocks noChangeShapeType="1"/>
            </p:cNvSpPr>
            <p:nvPr/>
          </p:nvSpPr>
          <p:spPr bwMode="auto">
            <a:xfrm>
              <a:off x="1259692" y="3733551"/>
              <a:ext cx="556047" cy="39102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4" name="Text Box 122"/>
            <p:cNvSpPr txBox="1">
              <a:spLocks noChangeArrowheads="1"/>
            </p:cNvSpPr>
            <p:nvPr/>
          </p:nvSpPr>
          <p:spPr bwMode="auto">
            <a:xfrm>
              <a:off x="326491" y="3188176"/>
              <a:ext cx="1036568" cy="646331"/>
            </a:xfrm>
            <a:prstGeom prst="rect">
              <a:avLst/>
            </a:prstGeom>
            <a:solidFill>
              <a:srgbClr val="CCFF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ja-JP" altLang="en-US" dirty="0"/>
                <a:t>洞</a:t>
              </a:r>
              <a:r>
                <a:rPr lang="ja-JP" altLang="en-US" dirty="0" smtClean="0"/>
                <a:t>結節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en-US" altLang="ja-JP" dirty="0" smtClean="0"/>
                <a:t>SA</a:t>
              </a:r>
              <a:r>
                <a:rPr lang="ja-JP" altLang="en-US" dirty="0" smtClean="0"/>
                <a:t>ノード</a:t>
              </a:r>
              <a:endParaRPr lang="en-US" altLang="ja-JP" dirty="0"/>
            </a:p>
          </p:txBody>
        </p:sp>
        <p:grpSp>
          <p:nvGrpSpPr>
            <p:cNvPr id="15" name="グループ化 14"/>
            <p:cNvGrpSpPr/>
            <p:nvPr/>
          </p:nvGrpSpPr>
          <p:grpSpPr>
            <a:xfrm>
              <a:off x="1353506" y="2852936"/>
              <a:ext cx="2650802" cy="3541390"/>
              <a:chOff x="2281238" y="166688"/>
              <a:chExt cx="4633912" cy="6443662"/>
            </a:xfrm>
          </p:grpSpPr>
          <p:sp>
            <p:nvSpPr>
              <p:cNvPr id="18" name="Freeform 7" descr="30%"/>
              <p:cNvSpPr>
                <a:spLocks/>
              </p:cNvSpPr>
              <p:nvPr/>
            </p:nvSpPr>
            <p:spPr bwMode="auto">
              <a:xfrm>
                <a:off x="2374900" y="3246438"/>
                <a:ext cx="4540250" cy="3309937"/>
              </a:xfrm>
              <a:custGeom>
                <a:avLst/>
                <a:gdLst>
                  <a:gd name="T0" fmla="*/ 1273175 w 2860"/>
                  <a:gd name="T1" fmla="*/ 2393950 h 2085"/>
                  <a:gd name="T2" fmla="*/ 1071563 w 2860"/>
                  <a:gd name="T3" fmla="*/ 2201862 h 2085"/>
                  <a:gd name="T4" fmla="*/ 858838 w 2860"/>
                  <a:gd name="T5" fmla="*/ 1912937 h 2085"/>
                  <a:gd name="T6" fmla="*/ 666750 w 2860"/>
                  <a:gd name="T7" fmla="*/ 1758950 h 2085"/>
                  <a:gd name="T8" fmla="*/ 493713 w 2860"/>
                  <a:gd name="T9" fmla="*/ 1296987 h 2085"/>
                  <a:gd name="T10" fmla="*/ 465138 w 2860"/>
                  <a:gd name="T11" fmla="*/ 882650 h 2085"/>
                  <a:gd name="T12" fmla="*/ 36513 w 2860"/>
                  <a:gd name="T13" fmla="*/ 830262 h 2085"/>
                  <a:gd name="T14" fmla="*/ 180975 w 2860"/>
                  <a:gd name="T15" fmla="*/ 1550987 h 2085"/>
                  <a:gd name="T16" fmla="*/ 714375 w 2860"/>
                  <a:gd name="T17" fmla="*/ 2317750 h 2085"/>
                  <a:gd name="T18" fmla="*/ 1831975 w 2860"/>
                  <a:gd name="T19" fmla="*/ 2952750 h 2085"/>
                  <a:gd name="T20" fmla="*/ 3419475 w 2860"/>
                  <a:gd name="T21" fmla="*/ 3289300 h 2085"/>
                  <a:gd name="T22" fmla="*/ 4141788 w 2860"/>
                  <a:gd name="T23" fmla="*/ 3135312 h 2085"/>
                  <a:gd name="T24" fmla="*/ 4535488 w 2860"/>
                  <a:gd name="T25" fmla="*/ 2355850 h 2085"/>
                  <a:gd name="T26" fmla="*/ 4213225 w 2860"/>
                  <a:gd name="T27" fmla="*/ 614362 h 2085"/>
                  <a:gd name="T28" fmla="*/ 3709988 w 2860"/>
                  <a:gd name="T29" fmla="*/ 38100 h 2085"/>
                  <a:gd name="T30" fmla="*/ 3636963 w 2860"/>
                  <a:gd name="T31" fmla="*/ 398462 h 2085"/>
                  <a:gd name="T32" fmla="*/ 3781425 w 2860"/>
                  <a:gd name="T33" fmla="*/ 614362 h 2085"/>
                  <a:gd name="T34" fmla="*/ 3781425 w 2860"/>
                  <a:gd name="T35" fmla="*/ 903287 h 2085"/>
                  <a:gd name="T36" fmla="*/ 3925888 w 2860"/>
                  <a:gd name="T37" fmla="*/ 1119187 h 2085"/>
                  <a:gd name="T38" fmla="*/ 3997325 w 2860"/>
                  <a:gd name="T39" fmla="*/ 1406525 h 2085"/>
                  <a:gd name="T40" fmla="*/ 4068763 w 2860"/>
                  <a:gd name="T41" fmla="*/ 1695450 h 2085"/>
                  <a:gd name="T42" fmla="*/ 4068763 w 2860"/>
                  <a:gd name="T43" fmla="*/ 1982787 h 2085"/>
                  <a:gd name="T44" fmla="*/ 3925888 w 2860"/>
                  <a:gd name="T45" fmla="*/ 2054225 h 2085"/>
                  <a:gd name="T46" fmla="*/ 3997325 w 2860"/>
                  <a:gd name="T47" fmla="*/ 2270125 h 2085"/>
                  <a:gd name="T48" fmla="*/ 3997325 w 2860"/>
                  <a:gd name="T49" fmla="*/ 2414587 h 2085"/>
                  <a:gd name="T50" fmla="*/ 3871913 w 2860"/>
                  <a:gd name="T51" fmla="*/ 2547937 h 2085"/>
                  <a:gd name="T52" fmla="*/ 4068763 w 2860"/>
                  <a:gd name="T53" fmla="*/ 2703512 h 2085"/>
                  <a:gd name="T54" fmla="*/ 3910013 w 2860"/>
                  <a:gd name="T55" fmla="*/ 2874962 h 2085"/>
                  <a:gd name="T56" fmla="*/ 3775075 w 2860"/>
                  <a:gd name="T57" fmla="*/ 2817812 h 2085"/>
                  <a:gd name="T58" fmla="*/ 3636963 w 2860"/>
                  <a:gd name="T59" fmla="*/ 2630487 h 2085"/>
                  <a:gd name="T60" fmla="*/ 3349625 w 2860"/>
                  <a:gd name="T61" fmla="*/ 2487612 h 2085"/>
                  <a:gd name="T62" fmla="*/ 3276600 w 2860"/>
                  <a:gd name="T63" fmla="*/ 2127250 h 2085"/>
                  <a:gd name="T64" fmla="*/ 2989263 w 2860"/>
                  <a:gd name="T65" fmla="*/ 1838325 h 2085"/>
                  <a:gd name="T66" fmla="*/ 2725738 w 2860"/>
                  <a:gd name="T67" fmla="*/ 1277937 h 2085"/>
                  <a:gd name="T68" fmla="*/ 2628900 w 2860"/>
                  <a:gd name="T69" fmla="*/ 687387 h 2085"/>
                  <a:gd name="T70" fmla="*/ 2125663 w 2860"/>
                  <a:gd name="T71" fmla="*/ 398462 h 2085"/>
                  <a:gd name="T72" fmla="*/ 2197100 w 2860"/>
                  <a:gd name="T73" fmla="*/ 974725 h 2085"/>
                  <a:gd name="T74" fmla="*/ 2125663 w 2860"/>
                  <a:gd name="T75" fmla="*/ 1262062 h 2085"/>
                  <a:gd name="T76" fmla="*/ 2197100 w 2860"/>
                  <a:gd name="T77" fmla="*/ 1695450 h 2085"/>
                  <a:gd name="T78" fmla="*/ 2341563 w 2860"/>
                  <a:gd name="T79" fmla="*/ 1911350 h 2085"/>
                  <a:gd name="T80" fmla="*/ 2341563 w 2860"/>
                  <a:gd name="T81" fmla="*/ 2198687 h 2085"/>
                  <a:gd name="T82" fmla="*/ 2628900 w 2860"/>
                  <a:gd name="T83" fmla="*/ 2343150 h 2085"/>
                  <a:gd name="T84" fmla="*/ 2601913 w 2860"/>
                  <a:gd name="T85" fmla="*/ 2605087 h 2085"/>
                  <a:gd name="T86" fmla="*/ 2773363 w 2860"/>
                  <a:gd name="T87" fmla="*/ 2774950 h 2085"/>
                  <a:gd name="T88" fmla="*/ 2917825 w 2860"/>
                  <a:gd name="T89" fmla="*/ 2846387 h 2085"/>
                  <a:gd name="T90" fmla="*/ 2909888 w 2860"/>
                  <a:gd name="T91" fmla="*/ 2952750 h 2085"/>
                  <a:gd name="T92" fmla="*/ 2844800 w 2860"/>
                  <a:gd name="T93" fmla="*/ 2990850 h 2085"/>
                  <a:gd name="T94" fmla="*/ 2659063 w 2860"/>
                  <a:gd name="T95" fmla="*/ 2855912 h 2085"/>
                  <a:gd name="T96" fmla="*/ 2413000 w 2860"/>
                  <a:gd name="T97" fmla="*/ 2703512 h 2085"/>
                  <a:gd name="T98" fmla="*/ 2413000 w 2860"/>
                  <a:gd name="T99" fmla="*/ 2846387 h 2085"/>
                  <a:gd name="T100" fmla="*/ 2125663 w 2860"/>
                  <a:gd name="T101" fmla="*/ 2846387 h 2085"/>
                  <a:gd name="T102" fmla="*/ 1909763 w 2860"/>
                  <a:gd name="T103" fmla="*/ 2559050 h 2085"/>
                  <a:gd name="T104" fmla="*/ 1765300 w 2860"/>
                  <a:gd name="T105" fmla="*/ 2630487 h 2085"/>
                  <a:gd name="T106" fmla="*/ 1549400 w 2860"/>
                  <a:gd name="T107" fmla="*/ 2487612 h 208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860" h="2085">
                    <a:moveTo>
                      <a:pt x="930" y="1567"/>
                    </a:moveTo>
                    <a:cubicBezTo>
                      <a:pt x="914" y="1549"/>
                      <a:pt x="902" y="1470"/>
                      <a:pt x="881" y="1460"/>
                    </a:cubicBezTo>
                    <a:cubicBezTo>
                      <a:pt x="860" y="1450"/>
                      <a:pt x="809" y="1515"/>
                      <a:pt x="802" y="1508"/>
                    </a:cubicBezTo>
                    <a:cubicBezTo>
                      <a:pt x="795" y="1501"/>
                      <a:pt x="850" y="1444"/>
                      <a:pt x="838" y="1417"/>
                    </a:cubicBezTo>
                    <a:cubicBezTo>
                      <a:pt x="826" y="1390"/>
                      <a:pt x="756" y="1349"/>
                      <a:pt x="729" y="1344"/>
                    </a:cubicBezTo>
                    <a:cubicBezTo>
                      <a:pt x="702" y="1339"/>
                      <a:pt x="696" y="1396"/>
                      <a:pt x="675" y="1387"/>
                    </a:cubicBezTo>
                    <a:cubicBezTo>
                      <a:pt x="654" y="1378"/>
                      <a:pt x="622" y="1297"/>
                      <a:pt x="602" y="1290"/>
                    </a:cubicBezTo>
                    <a:cubicBezTo>
                      <a:pt x="582" y="1283"/>
                      <a:pt x="563" y="1358"/>
                      <a:pt x="553" y="1344"/>
                    </a:cubicBezTo>
                    <a:cubicBezTo>
                      <a:pt x="543" y="1330"/>
                      <a:pt x="554" y="1227"/>
                      <a:pt x="541" y="1205"/>
                    </a:cubicBezTo>
                    <a:cubicBezTo>
                      <a:pt x="528" y="1183"/>
                      <a:pt x="486" y="1219"/>
                      <a:pt x="475" y="1211"/>
                    </a:cubicBezTo>
                    <a:cubicBezTo>
                      <a:pt x="464" y="1203"/>
                      <a:pt x="486" y="1175"/>
                      <a:pt x="477" y="1158"/>
                    </a:cubicBezTo>
                    <a:cubicBezTo>
                      <a:pt x="468" y="1141"/>
                      <a:pt x="435" y="1136"/>
                      <a:pt x="420" y="1108"/>
                    </a:cubicBezTo>
                    <a:cubicBezTo>
                      <a:pt x="405" y="1080"/>
                      <a:pt x="397" y="1016"/>
                      <a:pt x="384" y="987"/>
                    </a:cubicBezTo>
                    <a:cubicBezTo>
                      <a:pt x="371" y="958"/>
                      <a:pt x="353" y="960"/>
                      <a:pt x="341" y="932"/>
                    </a:cubicBezTo>
                    <a:cubicBezTo>
                      <a:pt x="329" y="904"/>
                      <a:pt x="316" y="855"/>
                      <a:pt x="311" y="817"/>
                    </a:cubicBezTo>
                    <a:cubicBezTo>
                      <a:pt x="306" y="779"/>
                      <a:pt x="308" y="734"/>
                      <a:pt x="311" y="702"/>
                    </a:cubicBezTo>
                    <a:cubicBezTo>
                      <a:pt x="314" y="670"/>
                      <a:pt x="332" y="647"/>
                      <a:pt x="329" y="623"/>
                    </a:cubicBezTo>
                    <a:cubicBezTo>
                      <a:pt x="326" y="599"/>
                      <a:pt x="314" y="580"/>
                      <a:pt x="293" y="556"/>
                    </a:cubicBezTo>
                    <a:cubicBezTo>
                      <a:pt x="272" y="532"/>
                      <a:pt x="237" y="498"/>
                      <a:pt x="205" y="478"/>
                    </a:cubicBezTo>
                    <a:cubicBezTo>
                      <a:pt x="173" y="458"/>
                      <a:pt x="129" y="428"/>
                      <a:pt x="99" y="435"/>
                    </a:cubicBezTo>
                    <a:cubicBezTo>
                      <a:pt x="69" y="442"/>
                      <a:pt x="34" y="488"/>
                      <a:pt x="23" y="523"/>
                    </a:cubicBezTo>
                    <a:cubicBezTo>
                      <a:pt x="12" y="558"/>
                      <a:pt x="33" y="613"/>
                      <a:pt x="32" y="647"/>
                    </a:cubicBezTo>
                    <a:cubicBezTo>
                      <a:pt x="31" y="681"/>
                      <a:pt x="0" y="671"/>
                      <a:pt x="14" y="726"/>
                    </a:cubicBezTo>
                    <a:cubicBezTo>
                      <a:pt x="28" y="781"/>
                      <a:pt x="81" y="906"/>
                      <a:pt x="114" y="977"/>
                    </a:cubicBezTo>
                    <a:cubicBezTo>
                      <a:pt x="147" y="1048"/>
                      <a:pt x="172" y="1088"/>
                      <a:pt x="214" y="1150"/>
                    </a:cubicBezTo>
                    <a:cubicBezTo>
                      <a:pt x="256" y="1212"/>
                      <a:pt x="326" y="1298"/>
                      <a:pt x="365" y="1350"/>
                    </a:cubicBezTo>
                    <a:cubicBezTo>
                      <a:pt x="404" y="1402"/>
                      <a:pt x="403" y="1413"/>
                      <a:pt x="450" y="1460"/>
                    </a:cubicBezTo>
                    <a:cubicBezTo>
                      <a:pt x="497" y="1507"/>
                      <a:pt x="584" y="1588"/>
                      <a:pt x="650" y="1635"/>
                    </a:cubicBezTo>
                    <a:cubicBezTo>
                      <a:pt x="716" y="1682"/>
                      <a:pt x="760" y="1707"/>
                      <a:pt x="844" y="1744"/>
                    </a:cubicBezTo>
                    <a:cubicBezTo>
                      <a:pt x="928" y="1781"/>
                      <a:pt x="1050" y="1826"/>
                      <a:pt x="1154" y="1860"/>
                    </a:cubicBezTo>
                    <a:cubicBezTo>
                      <a:pt x="1258" y="1894"/>
                      <a:pt x="1340" y="1917"/>
                      <a:pt x="1469" y="1951"/>
                    </a:cubicBezTo>
                    <a:cubicBezTo>
                      <a:pt x="1598" y="1985"/>
                      <a:pt x="1814" y="2045"/>
                      <a:pt x="1928" y="2065"/>
                    </a:cubicBezTo>
                    <a:cubicBezTo>
                      <a:pt x="2042" y="2085"/>
                      <a:pt x="2085" y="2077"/>
                      <a:pt x="2154" y="2072"/>
                    </a:cubicBezTo>
                    <a:cubicBezTo>
                      <a:pt x="2223" y="2067"/>
                      <a:pt x="2291" y="2042"/>
                      <a:pt x="2342" y="2036"/>
                    </a:cubicBezTo>
                    <a:cubicBezTo>
                      <a:pt x="2393" y="2030"/>
                      <a:pt x="2419" y="2046"/>
                      <a:pt x="2463" y="2036"/>
                    </a:cubicBezTo>
                    <a:cubicBezTo>
                      <a:pt x="2507" y="2026"/>
                      <a:pt x="2568" y="1999"/>
                      <a:pt x="2609" y="1975"/>
                    </a:cubicBezTo>
                    <a:cubicBezTo>
                      <a:pt x="2650" y="1951"/>
                      <a:pt x="2678" y="1937"/>
                      <a:pt x="2712" y="1890"/>
                    </a:cubicBezTo>
                    <a:cubicBezTo>
                      <a:pt x="2746" y="1843"/>
                      <a:pt x="2791" y="1758"/>
                      <a:pt x="2815" y="1690"/>
                    </a:cubicBezTo>
                    <a:cubicBezTo>
                      <a:pt x="2839" y="1622"/>
                      <a:pt x="2854" y="1557"/>
                      <a:pt x="2857" y="1484"/>
                    </a:cubicBezTo>
                    <a:cubicBezTo>
                      <a:pt x="2860" y="1411"/>
                      <a:pt x="2855" y="1364"/>
                      <a:pt x="2836" y="1249"/>
                    </a:cubicBezTo>
                    <a:cubicBezTo>
                      <a:pt x="2817" y="1134"/>
                      <a:pt x="2775" y="939"/>
                      <a:pt x="2745" y="795"/>
                    </a:cubicBezTo>
                    <a:cubicBezTo>
                      <a:pt x="2715" y="651"/>
                      <a:pt x="2692" y="493"/>
                      <a:pt x="2654" y="387"/>
                    </a:cubicBezTo>
                    <a:cubicBezTo>
                      <a:pt x="2616" y="281"/>
                      <a:pt x="2561" y="221"/>
                      <a:pt x="2518" y="160"/>
                    </a:cubicBezTo>
                    <a:cubicBezTo>
                      <a:pt x="2475" y="99"/>
                      <a:pt x="2427" y="46"/>
                      <a:pt x="2397" y="23"/>
                    </a:cubicBezTo>
                    <a:cubicBezTo>
                      <a:pt x="2367" y="0"/>
                      <a:pt x="2362" y="16"/>
                      <a:pt x="2337" y="24"/>
                    </a:cubicBezTo>
                    <a:cubicBezTo>
                      <a:pt x="2312" y="32"/>
                      <a:pt x="2269" y="55"/>
                      <a:pt x="2246" y="70"/>
                    </a:cubicBezTo>
                    <a:cubicBezTo>
                      <a:pt x="2223" y="85"/>
                      <a:pt x="2193" y="85"/>
                      <a:pt x="2200" y="115"/>
                    </a:cubicBezTo>
                    <a:cubicBezTo>
                      <a:pt x="2207" y="145"/>
                      <a:pt x="2276" y="221"/>
                      <a:pt x="2291" y="251"/>
                    </a:cubicBezTo>
                    <a:cubicBezTo>
                      <a:pt x="2306" y="281"/>
                      <a:pt x="2291" y="273"/>
                      <a:pt x="2291" y="296"/>
                    </a:cubicBezTo>
                    <a:cubicBezTo>
                      <a:pt x="2291" y="319"/>
                      <a:pt x="2276" y="372"/>
                      <a:pt x="2291" y="387"/>
                    </a:cubicBezTo>
                    <a:cubicBezTo>
                      <a:pt x="2306" y="402"/>
                      <a:pt x="2367" y="372"/>
                      <a:pt x="2382" y="387"/>
                    </a:cubicBezTo>
                    <a:cubicBezTo>
                      <a:pt x="2397" y="402"/>
                      <a:pt x="2367" y="463"/>
                      <a:pt x="2382" y="478"/>
                    </a:cubicBezTo>
                    <a:cubicBezTo>
                      <a:pt x="2397" y="493"/>
                      <a:pt x="2473" y="463"/>
                      <a:pt x="2473" y="478"/>
                    </a:cubicBezTo>
                    <a:cubicBezTo>
                      <a:pt x="2473" y="493"/>
                      <a:pt x="2397" y="539"/>
                      <a:pt x="2382" y="569"/>
                    </a:cubicBezTo>
                    <a:cubicBezTo>
                      <a:pt x="2367" y="599"/>
                      <a:pt x="2367" y="644"/>
                      <a:pt x="2382" y="659"/>
                    </a:cubicBezTo>
                    <a:cubicBezTo>
                      <a:pt x="2397" y="674"/>
                      <a:pt x="2458" y="651"/>
                      <a:pt x="2473" y="659"/>
                    </a:cubicBezTo>
                    <a:cubicBezTo>
                      <a:pt x="2488" y="667"/>
                      <a:pt x="2458" y="690"/>
                      <a:pt x="2473" y="705"/>
                    </a:cubicBezTo>
                    <a:cubicBezTo>
                      <a:pt x="2488" y="720"/>
                      <a:pt x="2571" y="735"/>
                      <a:pt x="2563" y="750"/>
                    </a:cubicBezTo>
                    <a:cubicBezTo>
                      <a:pt x="2555" y="765"/>
                      <a:pt x="2434" y="772"/>
                      <a:pt x="2427" y="795"/>
                    </a:cubicBezTo>
                    <a:cubicBezTo>
                      <a:pt x="2420" y="818"/>
                      <a:pt x="2495" y="863"/>
                      <a:pt x="2518" y="886"/>
                    </a:cubicBezTo>
                    <a:cubicBezTo>
                      <a:pt x="2541" y="909"/>
                      <a:pt x="2570" y="924"/>
                      <a:pt x="2563" y="931"/>
                    </a:cubicBezTo>
                    <a:cubicBezTo>
                      <a:pt x="2556" y="938"/>
                      <a:pt x="2473" y="908"/>
                      <a:pt x="2473" y="931"/>
                    </a:cubicBezTo>
                    <a:cubicBezTo>
                      <a:pt x="2473" y="954"/>
                      <a:pt x="2548" y="1030"/>
                      <a:pt x="2563" y="1068"/>
                    </a:cubicBezTo>
                    <a:cubicBezTo>
                      <a:pt x="2578" y="1106"/>
                      <a:pt x="2555" y="1135"/>
                      <a:pt x="2563" y="1158"/>
                    </a:cubicBezTo>
                    <a:cubicBezTo>
                      <a:pt x="2571" y="1181"/>
                      <a:pt x="2609" y="1189"/>
                      <a:pt x="2609" y="1204"/>
                    </a:cubicBezTo>
                    <a:cubicBezTo>
                      <a:pt x="2609" y="1219"/>
                      <a:pt x="2563" y="1234"/>
                      <a:pt x="2563" y="1249"/>
                    </a:cubicBezTo>
                    <a:cubicBezTo>
                      <a:pt x="2563" y="1264"/>
                      <a:pt x="2609" y="1279"/>
                      <a:pt x="2609" y="1294"/>
                    </a:cubicBezTo>
                    <a:cubicBezTo>
                      <a:pt x="2609" y="1309"/>
                      <a:pt x="2586" y="1340"/>
                      <a:pt x="2563" y="1340"/>
                    </a:cubicBezTo>
                    <a:cubicBezTo>
                      <a:pt x="2540" y="1340"/>
                      <a:pt x="2465" y="1287"/>
                      <a:pt x="2473" y="1294"/>
                    </a:cubicBezTo>
                    <a:cubicBezTo>
                      <a:pt x="2481" y="1301"/>
                      <a:pt x="2602" y="1370"/>
                      <a:pt x="2609" y="1385"/>
                    </a:cubicBezTo>
                    <a:cubicBezTo>
                      <a:pt x="2616" y="1400"/>
                      <a:pt x="2533" y="1378"/>
                      <a:pt x="2518" y="1385"/>
                    </a:cubicBezTo>
                    <a:cubicBezTo>
                      <a:pt x="2503" y="1392"/>
                      <a:pt x="2503" y="1415"/>
                      <a:pt x="2518" y="1430"/>
                    </a:cubicBezTo>
                    <a:cubicBezTo>
                      <a:pt x="2533" y="1445"/>
                      <a:pt x="2602" y="1461"/>
                      <a:pt x="2609" y="1476"/>
                    </a:cubicBezTo>
                    <a:cubicBezTo>
                      <a:pt x="2616" y="1491"/>
                      <a:pt x="2578" y="1514"/>
                      <a:pt x="2563" y="1521"/>
                    </a:cubicBezTo>
                    <a:cubicBezTo>
                      <a:pt x="2548" y="1528"/>
                      <a:pt x="2511" y="1506"/>
                      <a:pt x="2518" y="1521"/>
                    </a:cubicBezTo>
                    <a:cubicBezTo>
                      <a:pt x="2525" y="1536"/>
                      <a:pt x="2610" y="1596"/>
                      <a:pt x="2603" y="1611"/>
                    </a:cubicBezTo>
                    <a:cubicBezTo>
                      <a:pt x="2596" y="1626"/>
                      <a:pt x="2500" y="1613"/>
                      <a:pt x="2473" y="1612"/>
                    </a:cubicBezTo>
                    <a:cubicBezTo>
                      <a:pt x="2446" y="1611"/>
                      <a:pt x="2452" y="1603"/>
                      <a:pt x="2439" y="1605"/>
                    </a:cubicBezTo>
                    <a:cubicBezTo>
                      <a:pt x="2426" y="1607"/>
                      <a:pt x="2399" y="1614"/>
                      <a:pt x="2397" y="1623"/>
                    </a:cubicBezTo>
                    <a:cubicBezTo>
                      <a:pt x="2395" y="1632"/>
                      <a:pt x="2399" y="1644"/>
                      <a:pt x="2427" y="1657"/>
                    </a:cubicBezTo>
                    <a:cubicBezTo>
                      <a:pt x="2455" y="1670"/>
                      <a:pt x="2540" y="1688"/>
                      <a:pt x="2563" y="1703"/>
                    </a:cubicBezTo>
                    <a:cubicBezTo>
                      <a:pt x="2586" y="1718"/>
                      <a:pt x="2578" y="1745"/>
                      <a:pt x="2563" y="1748"/>
                    </a:cubicBezTo>
                    <a:cubicBezTo>
                      <a:pt x="2548" y="1751"/>
                      <a:pt x="2492" y="1710"/>
                      <a:pt x="2475" y="1720"/>
                    </a:cubicBezTo>
                    <a:cubicBezTo>
                      <a:pt x="2458" y="1730"/>
                      <a:pt x="2471" y="1806"/>
                      <a:pt x="2463" y="1811"/>
                    </a:cubicBezTo>
                    <a:cubicBezTo>
                      <a:pt x="2455" y="1816"/>
                      <a:pt x="2441" y="1766"/>
                      <a:pt x="2427" y="1748"/>
                    </a:cubicBezTo>
                    <a:cubicBezTo>
                      <a:pt x="2413" y="1730"/>
                      <a:pt x="2390" y="1699"/>
                      <a:pt x="2382" y="1703"/>
                    </a:cubicBezTo>
                    <a:cubicBezTo>
                      <a:pt x="2374" y="1707"/>
                      <a:pt x="2385" y="1760"/>
                      <a:pt x="2378" y="1775"/>
                    </a:cubicBezTo>
                    <a:cubicBezTo>
                      <a:pt x="2371" y="1790"/>
                      <a:pt x="2344" y="1806"/>
                      <a:pt x="2337" y="1793"/>
                    </a:cubicBezTo>
                    <a:cubicBezTo>
                      <a:pt x="2330" y="1780"/>
                      <a:pt x="2344" y="1719"/>
                      <a:pt x="2336" y="1696"/>
                    </a:cubicBezTo>
                    <a:cubicBezTo>
                      <a:pt x="2328" y="1673"/>
                      <a:pt x="2314" y="1663"/>
                      <a:pt x="2291" y="1657"/>
                    </a:cubicBezTo>
                    <a:cubicBezTo>
                      <a:pt x="2268" y="1651"/>
                      <a:pt x="2215" y="1664"/>
                      <a:pt x="2200" y="1657"/>
                    </a:cubicBezTo>
                    <a:cubicBezTo>
                      <a:pt x="2185" y="1650"/>
                      <a:pt x="2215" y="1627"/>
                      <a:pt x="2200" y="1612"/>
                    </a:cubicBezTo>
                    <a:cubicBezTo>
                      <a:pt x="2185" y="1597"/>
                      <a:pt x="2125" y="1590"/>
                      <a:pt x="2110" y="1567"/>
                    </a:cubicBezTo>
                    <a:cubicBezTo>
                      <a:pt x="2095" y="1544"/>
                      <a:pt x="2125" y="1499"/>
                      <a:pt x="2110" y="1476"/>
                    </a:cubicBezTo>
                    <a:cubicBezTo>
                      <a:pt x="2095" y="1453"/>
                      <a:pt x="2027" y="1453"/>
                      <a:pt x="2019" y="1430"/>
                    </a:cubicBezTo>
                    <a:cubicBezTo>
                      <a:pt x="2011" y="1407"/>
                      <a:pt x="2071" y="1363"/>
                      <a:pt x="2064" y="1340"/>
                    </a:cubicBezTo>
                    <a:cubicBezTo>
                      <a:pt x="2057" y="1317"/>
                      <a:pt x="1989" y="1317"/>
                      <a:pt x="1974" y="1294"/>
                    </a:cubicBezTo>
                    <a:cubicBezTo>
                      <a:pt x="1959" y="1271"/>
                      <a:pt x="1989" y="1227"/>
                      <a:pt x="1974" y="1204"/>
                    </a:cubicBezTo>
                    <a:cubicBezTo>
                      <a:pt x="1959" y="1181"/>
                      <a:pt x="1913" y="1196"/>
                      <a:pt x="1883" y="1158"/>
                    </a:cubicBezTo>
                    <a:cubicBezTo>
                      <a:pt x="1853" y="1120"/>
                      <a:pt x="1807" y="1022"/>
                      <a:pt x="1792" y="977"/>
                    </a:cubicBezTo>
                    <a:cubicBezTo>
                      <a:pt x="1777" y="932"/>
                      <a:pt x="1804" y="915"/>
                      <a:pt x="1792" y="886"/>
                    </a:cubicBezTo>
                    <a:cubicBezTo>
                      <a:pt x="1780" y="857"/>
                      <a:pt x="1732" y="843"/>
                      <a:pt x="1717" y="805"/>
                    </a:cubicBezTo>
                    <a:cubicBezTo>
                      <a:pt x="1702" y="767"/>
                      <a:pt x="1704" y="706"/>
                      <a:pt x="1702" y="659"/>
                    </a:cubicBezTo>
                    <a:cubicBezTo>
                      <a:pt x="1700" y="612"/>
                      <a:pt x="1710" y="561"/>
                      <a:pt x="1702" y="523"/>
                    </a:cubicBezTo>
                    <a:cubicBezTo>
                      <a:pt x="1694" y="485"/>
                      <a:pt x="1686" y="478"/>
                      <a:pt x="1656" y="433"/>
                    </a:cubicBezTo>
                    <a:cubicBezTo>
                      <a:pt x="1626" y="388"/>
                      <a:pt x="1558" y="281"/>
                      <a:pt x="1520" y="251"/>
                    </a:cubicBezTo>
                    <a:cubicBezTo>
                      <a:pt x="1482" y="221"/>
                      <a:pt x="1459" y="251"/>
                      <a:pt x="1429" y="251"/>
                    </a:cubicBezTo>
                    <a:cubicBezTo>
                      <a:pt x="1399" y="251"/>
                      <a:pt x="1362" y="236"/>
                      <a:pt x="1339" y="251"/>
                    </a:cubicBezTo>
                    <a:cubicBezTo>
                      <a:pt x="1316" y="266"/>
                      <a:pt x="1293" y="304"/>
                      <a:pt x="1293" y="342"/>
                    </a:cubicBezTo>
                    <a:cubicBezTo>
                      <a:pt x="1293" y="380"/>
                      <a:pt x="1324" y="433"/>
                      <a:pt x="1339" y="478"/>
                    </a:cubicBezTo>
                    <a:cubicBezTo>
                      <a:pt x="1354" y="523"/>
                      <a:pt x="1392" y="591"/>
                      <a:pt x="1384" y="614"/>
                    </a:cubicBezTo>
                    <a:cubicBezTo>
                      <a:pt x="1376" y="637"/>
                      <a:pt x="1300" y="599"/>
                      <a:pt x="1293" y="614"/>
                    </a:cubicBezTo>
                    <a:cubicBezTo>
                      <a:pt x="1286" y="629"/>
                      <a:pt x="1331" y="675"/>
                      <a:pt x="1339" y="705"/>
                    </a:cubicBezTo>
                    <a:cubicBezTo>
                      <a:pt x="1347" y="735"/>
                      <a:pt x="1332" y="757"/>
                      <a:pt x="1339" y="795"/>
                    </a:cubicBezTo>
                    <a:cubicBezTo>
                      <a:pt x="1346" y="833"/>
                      <a:pt x="1369" y="901"/>
                      <a:pt x="1384" y="931"/>
                    </a:cubicBezTo>
                    <a:cubicBezTo>
                      <a:pt x="1399" y="961"/>
                      <a:pt x="1429" y="954"/>
                      <a:pt x="1429" y="977"/>
                    </a:cubicBezTo>
                    <a:cubicBezTo>
                      <a:pt x="1429" y="1000"/>
                      <a:pt x="1381" y="1045"/>
                      <a:pt x="1384" y="1068"/>
                    </a:cubicBezTo>
                    <a:cubicBezTo>
                      <a:pt x="1387" y="1091"/>
                      <a:pt x="1430" y="1100"/>
                      <a:pt x="1445" y="1114"/>
                    </a:cubicBezTo>
                    <a:cubicBezTo>
                      <a:pt x="1460" y="1128"/>
                      <a:pt x="1470" y="1135"/>
                      <a:pt x="1475" y="1150"/>
                    </a:cubicBezTo>
                    <a:cubicBezTo>
                      <a:pt x="1480" y="1165"/>
                      <a:pt x="1482" y="1187"/>
                      <a:pt x="1475" y="1204"/>
                    </a:cubicBezTo>
                    <a:cubicBezTo>
                      <a:pt x="1468" y="1221"/>
                      <a:pt x="1430" y="1235"/>
                      <a:pt x="1433" y="1253"/>
                    </a:cubicBezTo>
                    <a:cubicBezTo>
                      <a:pt x="1436" y="1271"/>
                      <a:pt x="1486" y="1292"/>
                      <a:pt x="1493" y="1314"/>
                    </a:cubicBezTo>
                    <a:cubicBezTo>
                      <a:pt x="1500" y="1336"/>
                      <a:pt x="1471" y="1366"/>
                      <a:pt x="1475" y="1385"/>
                    </a:cubicBezTo>
                    <a:cubicBezTo>
                      <a:pt x="1479" y="1404"/>
                      <a:pt x="1505" y="1415"/>
                      <a:pt x="1520" y="1430"/>
                    </a:cubicBezTo>
                    <a:cubicBezTo>
                      <a:pt x="1535" y="1445"/>
                      <a:pt x="1542" y="1468"/>
                      <a:pt x="1565" y="1476"/>
                    </a:cubicBezTo>
                    <a:cubicBezTo>
                      <a:pt x="1588" y="1484"/>
                      <a:pt x="1646" y="1468"/>
                      <a:pt x="1656" y="1476"/>
                    </a:cubicBezTo>
                    <a:cubicBezTo>
                      <a:pt x="1666" y="1484"/>
                      <a:pt x="1642" y="1511"/>
                      <a:pt x="1627" y="1526"/>
                    </a:cubicBezTo>
                    <a:cubicBezTo>
                      <a:pt x="1612" y="1541"/>
                      <a:pt x="1563" y="1548"/>
                      <a:pt x="1565" y="1567"/>
                    </a:cubicBezTo>
                    <a:cubicBezTo>
                      <a:pt x="1567" y="1586"/>
                      <a:pt x="1604" y="1627"/>
                      <a:pt x="1639" y="1641"/>
                    </a:cubicBezTo>
                    <a:cubicBezTo>
                      <a:pt x="1674" y="1655"/>
                      <a:pt x="1775" y="1644"/>
                      <a:pt x="1778" y="1654"/>
                    </a:cubicBezTo>
                    <a:cubicBezTo>
                      <a:pt x="1781" y="1664"/>
                      <a:pt x="1661" y="1687"/>
                      <a:pt x="1656" y="1703"/>
                    </a:cubicBezTo>
                    <a:cubicBezTo>
                      <a:pt x="1651" y="1719"/>
                      <a:pt x="1726" y="1745"/>
                      <a:pt x="1747" y="1748"/>
                    </a:cubicBezTo>
                    <a:cubicBezTo>
                      <a:pt x="1768" y="1751"/>
                      <a:pt x="1769" y="1721"/>
                      <a:pt x="1784" y="1720"/>
                    </a:cubicBezTo>
                    <a:cubicBezTo>
                      <a:pt x="1799" y="1719"/>
                      <a:pt x="1830" y="1732"/>
                      <a:pt x="1839" y="1744"/>
                    </a:cubicBezTo>
                    <a:cubicBezTo>
                      <a:pt x="1848" y="1756"/>
                      <a:pt x="1823" y="1770"/>
                      <a:pt x="1838" y="1793"/>
                    </a:cubicBezTo>
                    <a:cubicBezTo>
                      <a:pt x="1853" y="1816"/>
                      <a:pt x="1921" y="1869"/>
                      <a:pt x="1928" y="1884"/>
                    </a:cubicBezTo>
                    <a:cubicBezTo>
                      <a:pt x="1935" y="1899"/>
                      <a:pt x="1899" y="1888"/>
                      <a:pt x="1883" y="1884"/>
                    </a:cubicBezTo>
                    <a:cubicBezTo>
                      <a:pt x="1867" y="1880"/>
                      <a:pt x="1848" y="1873"/>
                      <a:pt x="1833" y="1860"/>
                    </a:cubicBezTo>
                    <a:cubicBezTo>
                      <a:pt x="1818" y="1847"/>
                      <a:pt x="1804" y="1809"/>
                      <a:pt x="1790" y="1805"/>
                    </a:cubicBezTo>
                    <a:cubicBezTo>
                      <a:pt x="1776" y="1801"/>
                      <a:pt x="1747" y="1826"/>
                      <a:pt x="1747" y="1839"/>
                    </a:cubicBezTo>
                    <a:cubicBezTo>
                      <a:pt x="1747" y="1852"/>
                      <a:pt x="1799" y="1884"/>
                      <a:pt x="1792" y="1884"/>
                    </a:cubicBezTo>
                    <a:cubicBezTo>
                      <a:pt x="1785" y="1884"/>
                      <a:pt x="1725" y="1839"/>
                      <a:pt x="1702" y="1839"/>
                    </a:cubicBezTo>
                    <a:cubicBezTo>
                      <a:pt x="1679" y="1839"/>
                      <a:pt x="1660" y="1891"/>
                      <a:pt x="1656" y="1884"/>
                    </a:cubicBezTo>
                    <a:cubicBezTo>
                      <a:pt x="1652" y="1877"/>
                      <a:pt x="1682" y="1822"/>
                      <a:pt x="1675" y="1799"/>
                    </a:cubicBezTo>
                    <a:cubicBezTo>
                      <a:pt x="1668" y="1776"/>
                      <a:pt x="1629" y="1756"/>
                      <a:pt x="1611" y="1748"/>
                    </a:cubicBezTo>
                    <a:cubicBezTo>
                      <a:pt x="1593" y="1740"/>
                      <a:pt x="1580" y="1755"/>
                      <a:pt x="1565" y="1748"/>
                    </a:cubicBezTo>
                    <a:cubicBezTo>
                      <a:pt x="1550" y="1741"/>
                      <a:pt x="1534" y="1720"/>
                      <a:pt x="1520" y="1703"/>
                    </a:cubicBezTo>
                    <a:cubicBezTo>
                      <a:pt x="1506" y="1686"/>
                      <a:pt x="1496" y="1655"/>
                      <a:pt x="1481" y="1647"/>
                    </a:cubicBezTo>
                    <a:cubicBezTo>
                      <a:pt x="1466" y="1639"/>
                      <a:pt x="1423" y="1633"/>
                      <a:pt x="1429" y="1657"/>
                    </a:cubicBezTo>
                    <a:cubicBezTo>
                      <a:pt x="1435" y="1681"/>
                      <a:pt x="1505" y="1763"/>
                      <a:pt x="1520" y="1793"/>
                    </a:cubicBezTo>
                    <a:cubicBezTo>
                      <a:pt x="1535" y="1823"/>
                      <a:pt x="1535" y="1846"/>
                      <a:pt x="1520" y="1839"/>
                    </a:cubicBezTo>
                    <a:cubicBezTo>
                      <a:pt x="1505" y="1832"/>
                      <a:pt x="1459" y="1756"/>
                      <a:pt x="1429" y="1748"/>
                    </a:cubicBezTo>
                    <a:cubicBezTo>
                      <a:pt x="1399" y="1740"/>
                      <a:pt x="1364" y="1800"/>
                      <a:pt x="1339" y="1793"/>
                    </a:cubicBezTo>
                    <a:cubicBezTo>
                      <a:pt x="1314" y="1786"/>
                      <a:pt x="1301" y="1723"/>
                      <a:pt x="1281" y="1708"/>
                    </a:cubicBezTo>
                    <a:cubicBezTo>
                      <a:pt x="1261" y="1693"/>
                      <a:pt x="1233" y="1718"/>
                      <a:pt x="1220" y="1702"/>
                    </a:cubicBezTo>
                    <a:cubicBezTo>
                      <a:pt x="1207" y="1686"/>
                      <a:pt x="1221" y="1634"/>
                      <a:pt x="1203" y="1612"/>
                    </a:cubicBezTo>
                    <a:cubicBezTo>
                      <a:pt x="1185" y="1590"/>
                      <a:pt x="1120" y="1560"/>
                      <a:pt x="1112" y="1567"/>
                    </a:cubicBezTo>
                    <a:cubicBezTo>
                      <a:pt x="1104" y="1574"/>
                      <a:pt x="1157" y="1642"/>
                      <a:pt x="1157" y="1657"/>
                    </a:cubicBezTo>
                    <a:cubicBezTo>
                      <a:pt x="1157" y="1672"/>
                      <a:pt x="1127" y="1664"/>
                      <a:pt x="1112" y="1657"/>
                    </a:cubicBezTo>
                    <a:cubicBezTo>
                      <a:pt x="1097" y="1650"/>
                      <a:pt x="1074" y="1627"/>
                      <a:pt x="1066" y="1612"/>
                    </a:cubicBezTo>
                    <a:cubicBezTo>
                      <a:pt x="1058" y="1597"/>
                      <a:pt x="1081" y="1574"/>
                      <a:pt x="1066" y="1567"/>
                    </a:cubicBezTo>
                    <a:cubicBezTo>
                      <a:pt x="1051" y="1560"/>
                      <a:pt x="999" y="1567"/>
                      <a:pt x="976" y="1567"/>
                    </a:cubicBezTo>
                    <a:cubicBezTo>
                      <a:pt x="953" y="1567"/>
                      <a:pt x="948" y="1571"/>
                      <a:pt x="930" y="1567"/>
                    </a:cubicBezTo>
                    <a:close/>
                  </a:path>
                </a:pathLst>
              </a:custGeom>
              <a:pattFill prst="pct30">
                <a:fgClr>
                  <a:srgbClr val="FF0000"/>
                </a:fgClr>
                <a:bgClr>
                  <a:srgbClr val="FF9999"/>
                </a:bgClr>
              </a:pattFill>
              <a:ln w="28575" cmpd="sng">
                <a:solidFill>
                  <a:srgbClr val="CC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" name="Freeform 9"/>
              <p:cNvSpPr>
                <a:spLocks/>
              </p:cNvSpPr>
              <p:nvPr/>
            </p:nvSpPr>
            <p:spPr bwMode="auto">
              <a:xfrm>
                <a:off x="2700338" y="3744913"/>
                <a:ext cx="2884487" cy="2628900"/>
              </a:xfrm>
              <a:custGeom>
                <a:avLst/>
                <a:gdLst>
                  <a:gd name="T0" fmla="*/ 1727200 w 1817"/>
                  <a:gd name="T1" fmla="*/ 0 h 1656"/>
                  <a:gd name="T2" fmla="*/ 1871662 w 1817"/>
                  <a:gd name="T3" fmla="*/ 115888 h 1656"/>
                  <a:gd name="T4" fmla="*/ 1900237 w 1817"/>
                  <a:gd name="T5" fmla="*/ 287338 h 1656"/>
                  <a:gd name="T6" fmla="*/ 1943100 w 1817"/>
                  <a:gd name="T7" fmla="*/ 404813 h 1656"/>
                  <a:gd name="T8" fmla="*/ 1949450 w 1817"/>
                  <a:gd name="T9" fmla="*/ 606425 h 1656"/>
                  <a:gd name="T10" fmla="*/ 1958975 w 1817"/>
                  <a:gd name="T11" fmla="*/ 788988 h 1656"/>
                  <a:gd name="T12" fmla="*/ 2035175 w 1817"/>
                  <a:gd name="T13" fmla="*/ 1000125 h 1656"/>
                  <a:gd name="T14" fmla="*/ 2103437 w 1817"/>
                  <a:gd name="T15" fmla="*/ 1241425 h 1656"/>
                  <a:gd name="T16" fmla="*/ 2198687 w 1817"/>
                  <a:gd name="T17" fmla="*/ 1443038 h 1656"/>
                  <a:gd name="T18" fmla="*/ 2276475 w 1817"/>
                  <a:gd name="T19" fmla="*/ 1616075 h 1656"/>
                  <a:gd name="T20" fmla="*/ 2411412 w 1817"/>
                  <a:gd name="T21" fmla="*/ 1798638 h 1656"/>
                  <a:gd name="T22" fmla="*/ 2554287 w 1817"/>
                  <a:gd name="T23" fmla="*/ 2039938 h 1656"/>
                  <a:gd name="T24" fmla="*/ 2698750 w 1817"/>
                  <a:gd name="T25" fmla="*/ 2127250 h 1656"/>
                  <a:gd name="T26" fmla="*/ 2735262 w 1817"/>
                  <a:gd name="T27" fmla="*/ 2276475 h 1656"/>
                  <a:gd name="T28" fmla="*/ 2879725 w 1817"/>
                  <a:gd name="T29" fmla="*/ 2492375 h 1656"/>
                  <a:gd name="T30" fmla="*/ 2767012 w 1817"/>
                  <a:gd name="T31" fmla="*/ 2608263 h 1656"/>
                  <a:gd name="T32" fmla="*/ 2593975 w 1817"/>
                  <a:gd name="T33" fmla="*/ 2617788 h 1656"/>
                  <a:gd name="T34" fmla="*/ 2295525 w 1817"/>
                  <a:gd name="T35" fmla="*/ 2540000 h 1656"/>
                  <a:gd name="T36" fmla="*/ 1968500 w 1817"/>
                  <a:gd name="T37" fmla="*/ 2454275 h 1656"/>
                  <a:gd name="T38" fmla="*/ 1584325 w 1817"/>
                  <a:gd name="T39" fmla="*/ 2347913 h 1656"/>
                  <a:gd name="T40" fmla="*/ 1079500 w 1817"/>
                  <a:gd name="T41" fmla="*/ 2060575 h 1656"/>
                  <a:gd name="T42" fmla="*/ 719137 w 1817"/>
                  <a:gd name="T43" fmla="*/ 1771650 h 1656"/>
                  <a:gd name="T44" fmla="*/ 431800 w 1817"/>
                  <a:gd name="T45" fmla="*/ 1628775 h 1656"/>
                  <a:gd name="T46" fmla="*/ 287337 w 1817"/>
                  <a:gd name="T47" fmla="*/ 1268413 h 1656"/>
                  <a:gd name="T48" fmla="*/ 71437 w 1817"/>
                  <a:gd name="T49" fmla="*/ 1052513 h 1656"/>
                  <a:gd name="T50" fmla="*/ 0 w 1817"/>
                  <a:gd name="T51" fmla="*/ 979488 h 16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817" h="1656">
                    <a:moveTo>
                      <a:pt x="1088" y="0"/>
                    </a:moveTo>
                    <a:cubicBezTo>
                      <a:pt x="1103" y="11"/>
                      <a:pt x="1161" y="43"/>
                      <a:pt x="1179" y="73"/>
                    </a:cubicBezTo>
                    <a:cubicBezTo>
                      <a:pt x="1197" y="103"/>
                      <a:pt x="1190" y="151"/>
                      <a:pt x="1197" y="181"/>
                    </a:cubicBezTo>
                    <a:cubicBezTo>
                      <a:pt x="1204" y="211"/>
                      <a:pt x="1219" y="222"/>
                      <a:pt x="1224" y="255"/>
                    </a:cubicBezTo>
                    <a:cubicBezTo>
                      <a:pt x="1229" y="288"/>
                      <a:pt x="1226" y="342"/>
                      <a:pt x="1228" y="382"/>
                    </a:cubicBezTo>
                    <a:cubicBezTo>
                      <a:pt x="1230" y="422"/>
                      <a:pt x="1225" y="456"/>
                      <a:pt x="1234" y="497"/>
                    </a:cubicBezTo>
                    <a:cubicBezTo>
                      <a:pt x="1243" y="538"/>
                      <a:pt x="1267" y="582"/>
                      <a:pt x="1282" y="630"/>
                    </a:cubicBezTo>
                    <a:cubicBezTo>
                      <a:pt x="1297" y="678"/>
                      <a:pt x="1308" y="735"/>
                      <a:pt x="1325" y="782"/>
                    </a:cubicBezTo>
                    <a:cubicBezTo>
                      <a:pt x="1342" y="829"/>
                      <a:pt x="1367" y="870"/>
                      <a:pt x="1385" y="909"/>
                    </a:cubicBezTo>
                    <a:cubicBezTo>
                      <a:pt x="1403" y="948"/>
                      <a:pt x="1412" y="981"/>
                      <a:pt x="1434" y="1018"/>
                    </a:cubicBezTo>
                    <a:cubicBezTo>
                      <a:pt x="1456" y="1055"/>
                      <a:pt x="1490" y="1089"/>
                      <a:pt x="1519" y="1133"/>
                    </a:cubicBezTo>
                    <a:cubicBezTo>
                      <a:pt x="1548" y="1177"/>
                      <a:pt x="1579" y="1251"/>
                      <a:pt x="1609" y="1285"/>
                    </a:cubicBezTo>
                    <a:cubicBezTo>
                      <a:pt x="1639" y="1319"/>
                      <a:pt x="1681" y="1315"/>
                      <a:pt x="1700" y="1340"/>
                    </a:cubicBezTo>
                    <a:cubicBezTo>
                      <a:pt x="1719" y="1365"/>
                      <a:pt x="1704" y="1396"/>
                      <a:pt x="1723" y="1434"/>
                    </a:cubicBezTo>
                    <a:cubicBezTo>
                      <a:pt x="1742" y="1472"/>
                      <a:pt x="1811" y="1535"/>
                      <a:pt x="1814" y="1570"/>
                    </a:cubicBezTo>
                    <a:cubicBezTo>
                      <a:pt x="1817" y="1605"/>
                      <a:pt x="1773" y="1630"/>
                      <a:pt x="1743" y="1643"/>
                    </a:cubicBezTo>
                    <a:cubicBezTo>
                      <a:pt x="1713" y="1656"/>
                      <a:pt x="1683" y="1656"/>
                      <a:pt x="1634" y="1649"/>
                    </a:cubicBezTo>
                    <a:cubicBezTo>
                      <a:pt x="1585" y="1642"/>
                      <a:pt x="1512" y="1617"/>
                      <a:pt x="1446" y="1600"/>
                    </a:cubicBezTo>
                    <a:cubicBezTo>
                      <a:pt x="1380" y="1583"/>
                      <a:pt x="1315" y="1566"/>
                      <a:pt x="1240" y="1546"/>
                    </a:cubicBezTo>
                    <a:cubicBezTo>
                      <a:pt x="1165" y="1526"/>
                      <a:pt x="1091" y="1520"/>
                      <a:pt x="998" y="1479"/>
                    </a:cubicBezTo>
                    <a:cubicBezTo>
                      <a:pt x="905" y="1438"/>
                      <a:pt x="771" y="1358"/>
                      <a:pt x="680" y="1298"/>
                    </a:cubicBezTo>
                    <a:cubicBezTo>
                      <a:pt x="589" y="1238"/>
                      <a:pt x="521" y="1161"/>
                      <a:pt x="453" y="1116"/>
                    </a:cubicBezTo>
                    <a:cubicBezTo>
                      <a:pt x="385" y="1071"/>
                      <a:pt x="317" y="1079"/>
                      <a:pt x="272" y="1026"/>
                    </a:cubicBezTo>
                    <a:cubicBezTo>
                      <a:pt x="227" y="973"/>
                      <a:pt x="219" y="859"/>
                      <a:pt x="181" y="799"/>
                    </a:cubicBezTo>
                    <a:cubicBezTo>
                      <a:pt x="143" y="739"/>
                      <a:pt x="75" y="693"/>
                      <a:pt x="45" y="663"/>
                    </a:cubicBezTo>
                    <a:cubicBezTo>
                      <a:pt x="15" y="633"/>
                      <a:pt x="7" y="625"/>
                      <a:pt x="0" y="617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" name="Freeform 10"/>
              <p:cNvSpPr>
                <a:spLocks/>
              </p:cNvSpPr>
              <p:nvPr/>
            </p:nvSpPr>
            <p:spPr bwMode="auto">
              <a:xfrm>
                <a:off x="4716463" y="5084763"/>
                <a:ext cx="142875" cy="165100"/>
              </a:xfrm>
              <a:custGeom>
                <a:avLst/>
                <a:gdLst>
                  <a:gd name="T0" fmla="*/ 142875 w 90"/>
                  <a:gd name="T1" fmla="*/ 0 h 104"/>
                  <a:gd name="T2" fmla="*/ 87313 w 90"/>
                  <a:gd name="T3" fmla="*/ 141288 h 104"/>
                  <a:gd name="T4" fmla="*/ 0 w 90"/>
                  <a:gd name="T5" fmla="*/ 144463 h 10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0" h="104">
                    <a:moveTo>
                      <a:pt x="90" y="0"/>
                    </a:moveTo>
                    <a:cubicBezTo>
                      <a:pt x="84" y="15"/>
                      <a:pt x="70" y="74"/>
                      <a:pt x="55" y="89"/>
                    </a:cubicBezTo>
                    <a:cubicBezTo>
                      <a:pt x="40" y="104"/>
                      <a:pt x="11" y="91"/>
                      <a:pt x="0" y="91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4859338" y="5332413"/>
                <a:ext cx="103187" cy="184150"/>
              </a:xfrm>
              <a:custGeom>
                <a:avLst/>
                <a:gdLst>
                  <a:gd name="T0" fmla="*/ 98425 w 65"/>
                  <a:gd name="T1" fmla="*/ 0 h 116"/>
                  <a:gd name="T2" fmla="*/ 87312 w 65"/>
                  <a:gd name="T3" fmla="*/ 96838 h 116"/>
                  <a:gd name="T4" fmla="*/ 0 w 65"/>
                  <a:gd name="T5" fmla="*/ 184150 h 1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5" h="116">
                    <a:moveTo>
                      <a:pt x="62" y="0"/>
                    </a:moveTo>
                    <a:cubicBezTo>
                      <a:pt x="61" y="10"/>
                      <a:pt x="65" y="42"/>
                      <a:pt x="55" y="61"/>
                    </a:cubicBezTo>
                    <a:cubicBezTo>
                      <a:pt x="45" y="80"/>
                      <a:pt x="11" y="105"/>
                      <a:pt x="0" y="116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" name="Freeform 13"/>
              <p:cNvSpPr>
                <a:spLocks/>
              </p:cNvSpPr>
              <p:nvPr/>
            </p:nvSpPr>
            <p:spPr bwMode="auto">
              <a:xfrm>
                <a:off x="4500563" y="3679825"/>
                <a:ext cx="2170112" cy="2593975"/>
              </a:xfrm>
              <a:custGeom>
                <a:avLst/>
                <a:gdLst>
                  <a:gd name="T0" fmla="*/ 0 w 1367"/>
                  <a:gd name="T1" fmla="*/ 36513 h 1634"/>
                  <a:gd name="T2" fmla="*/ 142875 w 1367"/>
                  <a:gd name="T3" fmla="*/ 36513 h 1634"/>
                  <a:gd name="T4" fmla="*/ 358775 w 1367"/>
                  <a:gd name="T5" fmla="*/ 254000 h 1634"/>
                  <a:gd name="T6" fmla="*/ 431800 w 1367"/>
                  <a:gd name="T7" fmla="*/ 612775 h 1634"/>
                  <a:gd name="T8" fmla="*/ 503237 w 1367"/>
                  <a:gd name="T9" fmla="*/ 685800 h 1634"/>
                  <a:gd name="T10" fmla="*/ 503237 w 1367"/>
                  <a:gd name="T11" fmla="*/ 901700 h 1634"/>
                  <a:gd name="T12" fmla="*/ 647700 w 1367"/>
                  <a:gd name="T13" fmla="*/ 1117600 h 1634"/>
                  <a:gd name="T14" fmla="*/ 719137 w 1367"/>
                  <a:gd name="T15" fmla="*/ 1404938 h 1634"/>
                  <a:gd name="T16" fmla="*/ 814387 w 1367"/>
                  <a:gd name="T17" fmla="*/ 1635125 h 1634"/>
                  <a:gd name="T18" fmla="*/ 985837 w 1367"/>
                  <a:gd name="T19" fmla="*/ 1901825 h 1634"/>
                  <a:gd name="T20" fmla="*/ 1138237 w 1367"/>
                  <a:gd name="T21" fmla="*/ 2063750 h 1634"/>
                  <a:gd name="T22" fmla="*/ 1204912 w 1367"/>
                  <a:gd name="T23" fmla="*/ 2149475 h 1634"/>
                  <a:gd name="T24" fmla="*/ 1295400 w 1367"/>
                  <a:gd name="T25" fmla="*/ 2270125 h 1634"/>
                  <a:gd name="T26" fmla="*/ 1511300 w 1367"/>
                  <a:gd name="T27" fmla="*/ 2413000 h 1634"/>
                  <a:gd name="T28" fmla="*/ 1655762 w 1367"/>
                  <a:gd name="T29" fmla="*/ 2557463 h 1634"/>
                  <a:gd name="T30" fmla="*/ 1943100 w 1367"/>
                  <a:gd name="T31" fmla="*/ 2557463 h 1634"/>
                  <a:gd name="T32" fmla="*/ 2087562 w 1367"/>
                  <a:gd name="T33" fmla="*/ 2341563 h 1634"/>
                  <a:gd name="T34" fmla="*/ 2159000 w 1367"/>
                  <a:gd name="T35" fmla="*/ 2054225 h 1634"/>
                  <a:gd name="T36" fmla="*/ 2159000 w 1367"/>
                  <a:gd name="T37" fmla="*/ 1836738 h 1634"/>
                  <a:gd name="T38" fmla="*/ 2159000 w 1367"/>
                  <a:gd name="T39" fmla="*/ 1620838 h 1634"/>
                  <a:gd name="T40" fmla="*/ 2087562 w 1367"/>
                  <a:gd name="T41" fmla="*/ 1477963 h 1634"/>
                  <a:gd name="T42" fmla="*/ 2087562 w 1367"/>
                  <a:gd name="T43" fmla="*/ 1333500 h 1634"/>
                  <a:gd name="T44" fmla="*/ 2087562 w 1367"/>
                  <a:gd name="T45" fmla="*/ 1189038 h 1634"/>
                  <a:gd name="T46" fmla="*/ 2016125 w 1367"/>
                  <a:gd name="T47" fmla="*/ 1044575 h 1634"/>
                  <a:gd name="T48" fmla="*/ 2087562 w 1367"/>
                  <a:gd name="T49" fmla="*/ 973138 h 1634"/>
                  <a:gd name="T50" fmla="*/ 2062162 w 1367"/>
                  <a:gd name="T51" fmla="*/ 549275 h 1634"/>
                  <a:gd name="T52" fmla="*/ 1890712 w 1367"/>
                  <a:gd name="T53" fmla="*/ 454025 h 1634"/>
                  <a:gd name="T54" fmla="*/ 1824037 w 1367"/>
                  <a:gd name="T55" fmla="*/ 53975 h 1634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367" h="1634">
                    <a:moveTo>
                      <a:pt x="0" y="23"/>
                    </a:moveTo>
                    <a:cubicBezTo>
                      <a:pt x="26" y="11"/>
                      <a:pt x="52" y="0"/>
                      <a:pt x="90" y="23"/>
                    </a:cubicBezTo>
                    <a:cubicBezTo>
                      <a:pt x="128" y="46"/>
                      <a:pt x="196" y="100"/>
                      <a:pt x="226" y="160"/>
                    </a:cubicBezTo>
                    <a:cubicBezTo>
                      <a:pt x="256" y="220"/>
                      <a:pt x="257" y="341"/>
                      <a:pt x="272" y="386"/>
                    </a:cubicBezTo>
                    <a:cubicBezTo>
                      <a:pt x="287" y="431"/>
                      <a:pt x="310" y="402"/>
                      <a:pt x="317" y="432"/>
                    </a:cubicBezTo>
                    <a:cubicBezTo>
                      <a:pt x="324" y="462"/>
                      <a:pt x="302" y="523"/>
                      <a:pt x="317" y="568"/>
                    </a:cubicBezTo>
                    <a:cubicBezTo>
                      <a:pt x="332" y="613"/>
                      <a:pt x="385" y="651"/>
                      <a:pt x="408" y="704"/>
                    </a:cubicBezTo>
                    <a:cubicBezTo>
                      <a:pt x="431" y="757"/>
                      <a:pt x="436" y="831"/>
                      <a:pt x="453" y="885"/>
                    </a:cubicBezTo>
                    <a:cubicBezTo>
                      <a:pt x="470" y="939"/>
                      <a:pt x="485" y="978"/>
                      <a:pt x="513" y="1030"/>
                    </a:cubicBezTo>
                    <a:cubicBezTo>
                      <a:pt x="541" y="1082"/>
                      <a:pt x="587" y="1153"/>
                      <a:pt x="621" y="1198"/>
                    </a:cubicBezTo>
                    <a:cubicBezTo>
                      <a:pt x="655" y="1243"/>
                      <a:pt x="694" y="1274"/>
                      <a:pt x="717" y="1300"/>
                    </a:cubicBezTo>
                    <a:cubicBezTo>
                      <a:pt x="740" y="1326"/>
                      <a:pt x="743" y="1332"/>
                      <a:pt x="759" y="1354"/>
                    </a:cubicBezTo>
                    <a:cubicBezTo>
                      <a:pt x="775" y="1376"/>
                      <a:pt x="784" y="1402"/>
                      <a:pt x="816" y="1430"/>
                    </a:cubicBezTo>
                    <a:cubicBezTo>
                      <a:pt x="848" y="1458"/>
                      <a:pt x="914" y="1490"/>
                      <a:pt x="952" y="1520"/>
                    </a:cubicBezTo>
                    <a:cubicBezTo>
                      <a:pt x="990" y="1550"/>
                      <a:pt x="998" y="1596"/>
                      <a:pt x="1043" y="1611"/>
                    </a:cubicBezTo>
                    <a:cubicBezTo>
                      <a:pt x="1088" y="1626"/>
                      <a:pt x="1179" y="1634"/>
                      <a:pt x="1224" y="1611"/>
                    </a:cubicBezTo>
                    <a:cubicBezTo>
                      <a:pt x="1269" y="1588"/>
                      <a:pt x="1292" y="1528"/>
                      <a:pt x="1315" y="1475"/>
                    </a:cubicBezTo>
                    <a:cubicBezTo>
                      <a:pt x="1338" y="1422"/>
                      <a:pt x="1353" y="1347"/>
                      <a:pt x="1360" y="1294"/>
                    </a:cubicBezTo>
                    <a:cubicBezTo>
                      <a:pt x="1367" y="1241"/>
                      <a:pt x="1360" y="1202"/>
                      <a:pt x="1360" y="1157"/>
                    </a:cubicBezTo>
                    <a:cubicBezTo>
                      <a:pt x="1360" y="1112"/>
                      <a:pt x="1367" y="1059"/>
                      <a:pt x="1360" y="1021"/>
                    </a:cubicBezTo>
                    <a:cubicBezTo>
                      <a:pt x="1353" y="983"/>
                      <a:pt x="1322" y="961"/>
                      <a:pt x="1315" y="931"/>
                    </a:cubicBezTo>
                    <a:cubicBezTo>
                      <a:pt x="1308" y="901"/>
                      <a:pt x="1315" y="870"/>
                      <a:pt x="1315" y="840"/>
                    </a:cubicBezTo>
                    <a:cubicBezTo>
                      <a:pt x="1315" y="810"/>
                      <a:pt x="1322" y="779"/>
                      <a:pt x="1315" y="749"/>
                    </a:cubicBezTo>
                    <a:cubicBezTo>
                      <a:pt x="1308" y="719"/>
                      <a:pt x="1270" y="681"/>
                      <a:pt x="1270" y="658"/>
                    </a:cubicBezTo>
                    <a:cubicBezTo>
                      <a:pt x="1270" y="635"/>
                      <a:pt x="1310" y="665"/>
                      <a:pt x="1315" y="613"/>
                    </a:cubicBezTo>
                    <a:cubicBezTo>
                      <a:pt x="1320" y="561"/>
                      <a:pt x="1320" y="400"/>
                      <a:pt x="1299" y="346"/>
                    </a:cubicBezTo>
                    <a:cubicBezTo>
                      <a:pt x="1278" y="292"/>
                      <a:pt x="1216" y="338"/>
                      <a:pt x="1191" y="286"/>
                    </a:cubicBezTo>
                    <a:cubicBezTo>
                      <a:pt x="1166" y="234"/>
                      <a:pt x="1158" y="86"/>
                      <a:pt x="1149" y="34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" name="Freeform 14"/>
              <p:cNvSpPr>
                <a:spLocks/>
              </p:cNvSpPr>
              <p:nvPr/>
            </p:nvSpPr>
            <p:spPr bwMode="auto">
              <a:xfrm>
                <a:off x="4967288" y="5583238"/>
                <a:ext cx="180975" cy="190500"/>
              </a:xfrm>
              <a:custGeom>
                <a:avLst/>
                <a:gdLst>
                  <a:gd name="T0" fmla="*/ 163513 w 114"/>
                  <a:gd name="T1" fmla="*/ 0 h 120"/>
                  <a:gd name="T2" fmla="*/ 153988 w 114"/>
                  <a:gd name="T3" fmla="*/ 163513 h 120"/>
                  <a:gd name="T4" fmla="*/ 0 w 114"/>
                  <a:gd name="T5" fmla="*/ 163513 h 1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4" h="120">
                    <a:moveTo>
                      <a:pt x="103" y="0"/>
                    </a:moveTo>
                    <a:cubicBezTo>
                      <a:pt x="101" y="17"/>
                      <a:pt x="114" y="86"/>
                      <a:pt x="97" y="103"/>
                    </a:cubicBezTo>
                    <a:cubicBezTo>
                      <a:pt x="80" y="120"/>
                      <a:pt x="20" y="103"/>
                      <a:pt x="0" y="103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4" name="Freeform 15"/>
              <p:cNvSpPr>
                <a:spLocks/>
              </p:cNvSpPr>
              <p:nvPr/>
            </p:nvSpPr>
            <p:spPr bwMode="auto">
              <a:xfrm>
                <a:off x="5100638" y="5830888"/>
                <a:ext cx="246062" cy="117475"/>
              </a:xfrm>
              <a:custGeom>
                <a:avLst/>
                <a:gdLst>
                  <a:gd name="T0" fmla="*/ 246062 w 155"/>
                  <a:gd name="T1" fmla="*/ 0 h 74"/>
                  <a:gd name="T2" fmla="*/ 153987 w 155"/>
                  <a:gd name="T3" fmla="*/ 98425 h 74"/>
                  <a:gd name="T4" fmla="*/ 0 w 155"/>
                  <a:gd name="T5" fmla="*/ 117475 h 7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5" h="74">
                    <a:moveTo>
                      <a:pt x="155" y="0"/>
                    </a:moveTo>
                    <a:cubicBezTo>
                      <a:pt x="145" y="10"/>
                      <a:pt x="123" y="50"/>
                      <a:pt x="97" y="62"/>
                    </a:cubicBezTo>
                    <a:cubicBezTo>
                      <a:pt x="71" y="74"/>
                      <a:pt x="20" y="72"/>
                      <a:pt x="0" y="74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5" name="Freeform 16"/>
              <p:cNvSpPr>
                <a:spLocks/>
              </p:cNvSpPr>
              <p:nvPr/>
            </p:nvSpPr>
            <p:spPr bwMode="auto">
              <a:xfrm>
                <a:off x="5292725" y="5949950"/>
                <a:ext cx="128588" cy="169863"/>
              </a:xfrm>
              <a:custGeom>
                <a:avLst/>
                <a:gdLst>
                  <a:gd name="T0" fmla="*/ 128588 w 81"/>
                  <a:gd name="T1" fmla="*/ 0 h 107"/>
                  <a:gd name="T2" fmla="*/ 106363 w 81"/>
                  <a:gd name="T3" fmla="*/ 152400 h 107"/>
                  <a:gd name="T4" fmla="*/ 0 w 81"/>
                  <a:gd name="T5" fmla="*/ 101600 h 10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1" h="107">
                    <a:moveTo>
                      <a:pt x="81" y="0"/>
                    </a:moveTo>
                    <a:cubicBezTo>
                      <a:pt x="79" y="16"/>
                      <a:pt x="80" y="85"/>
                      <a:pt x="67" y="96"/>
                    </a:cubicBezTo>
                    <a:cubicBezTo>
                      <a:pt x="54" y="107"/>
                      <a:pt x="14" y="71"/>
                      <a:pt x="0" y="64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6" name="Freeform 17"/>
              <p:cNvSpPr>
                <a:spLocks/>
              </p:cNvSpPr>
              <p:nvPr/>
            </p:nvSpPr>
            <p:spPr bwMode="auto">
              <a:xfrm>
                <a:off x="5867400" y="5949950"/>
                <a:ext cx="168275" cy="82550"/>
              </a:xfrm>
              <a:custGeom>
                <a:avLst/>
                <a:gdLst>
                  <a:gd name="T0" fmla="*/ 0 w 106"/>
                  <a:gd name="T1" fmla="*/ 71438 h 52"/>
                  <a:gd name="T2" fmla="*/ 144463 w 106"/>
                  <a:gd name="T3" fmla="*/ 71438 h 52"/>
                  <a:gd name="T4" fmla="*/ 144463 w 106"/>
                  <a:gd name="T5" fmla="*/ 0 h 5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6" h="52">
                    <a:moveTo>
                      <a:pt x="0" y="45"/>
                    </a:moveTo>
                    <a:cubicBezTo>
                      <a:pt x="38" y="48"/>
                      <a:pt x="76" y="52"/>
                      <a:pt x="91" y="45"/>
                    </a:cubicBezTo>
                    <a:cubicBezTo>
                      <a:pt x="106" y="38"/>
                      <a:pt x="98" y="19"/>
                      <a:pt x="91" y="0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7" name="Freeform 18"/>
              <p:cNvSpPr>
                <a:spLocks/>
              </p:cNvSpPr>
              <p:nvPr/>
            </p:nvSpPr>
            <p:spPr bwMode="auto">
              <a:xfrm>
                <a:off x="6156325" y="6092825"/>
                <a:ext cx="69850" cy="144463"/>
              </a:xfrm>
              <a:custGeom>
                <a:avLst/>
                <a:gdLst>
                  <a:gd name="T0" fmla="*/ 0 w 44"/>
                  <a:gd name="T1" fmla="*/ 144463 h 91"/>
                  <a:gd name="T2" fmla="*/ 58738 w 44"/>
                  <a:gd name="T3" fmla="*/ 71438 h 91"/>
                  <a:gd name="T4" fmla="*/ 58738 w 44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91">
                    <a:moveTo>
                      <a:pt x="0" y="91"/>
                    </a:moveTo>
                    <a:cubicBezTo>
                      <a:pt x="5" y="83"/>
                      <a:pt x="31" y="60"/>
                      <a:pt x="37" y="45"/>
                    </a:cubicBezTo>
                    <a:cubicBezTo>
                      <a:pt x="43" y="30"/>
                      <a:pt x="44" y="19"/>
                      <a:pt x="37" y="0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8" name="Freeform 20"/>
              <p:cNvSpPr>
                <a:spLocks/>
              </p:cNvSpPr>
              <p:nvPr/>
            </p:nvSpPr>
            <p:spPr bwMode="auto">
              <a:xfrm>
                <a:off x="6443663" y="5661025"/>
                <a:ext cx="177800" cy="249238"/>
              </a:xfrm>
              <a:custGeom>
                <a:avLst/>
                <a:gdLst>
                  <a:gd name="T0" fmla="*/ 177800 w 112"/>
                  <a:gd name="T1" fmla="*/ 249238 h 157"/>
                  <a:gd name="T2" fmla="*/ 144463 w 112"/>
                  <a:gd name="T3" fmla="*/ 73025 h 157"/>
                  <a:gd name="T4" fmla="*/ 73025 w 112"/>
                  <a:gd name="T5" fmla="*/ 36513 h 157"/>
                  <a:gd name="T6" fmla="*/ 0 w 112"/>
                  <a:gd name="T7" fmla="*/ 0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2" h="157">
                    <a:moveTo>
                      <a:pt x="112" y="157"/>
                    </a:moveTo>
                    <a:cubicBezTo>
                      <a:pt x="110" y="139"/>
                      <a:pt x="102" y="68"/>
                      <a:pt x="91" y="46"/>
                    </a:cubicBezTo>
                    <a:cubicBezTo>
                      <a:pt x="80" y="24"/>
                      <a:pt x="61" y="31"/>
                      <a:pt x="46" y="23"/>
                    </a:cubicBezTo>
                    <a:cubicBezTo>
                      <a:pt x="31" y="15"/>
                      <a:pt x="10" y="5"/>
                      <a:pt x="0" y="0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9" name="Freeform 21"/>
              <p:cNvSpPr>
                <a:spLocks/>
              </p:cNvSpPr>
              <p:nvPr/>
            </p:nvSpPr>
            <p:spPr bwMode="auto">
              <a:xfrm>
                <a:off x="6448425" y="5486400"/>
                <a:ext cx="211138" cy="207963"/>
              </a:xfrm>
              <a:custGeom>
                <a:avLst/>
                <a:gdLst>
                  <a:gd name="T0" fmla="*/ 211138 w 133"/>
                  <a:gd name="T1" fmla="*/ 207963 h 131"/>
                  <a:gd name="T2" fmla="*/ 173038 w 133"/>
                  <a:gd name="T3" fmla="*/ 87313 h 131"/>
                  <a:gd name="T4" fmla="*/ 87313 w 133"/>
                  <a:gd name="T5" fmla="*/ 28575 h 131"/>
                  <a:gd name="T6" fmla="*/ 0 w 133"/>
                  <a:gd name="T7" fmla="*/ 0 h 13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3" h="131">
                    <a:moveTo>
                      <a:pt x="133" y="131"/>
                    </a:moveTo>
                    <a:cubicBezTo>
                      <a:pt x="129" y="118"/>
                      <a:pt x="122" y="74"/>
                      <a:pt x="109" y="55"/>
                    </a:cubicBezTo>
                    <a:cubicBezTo>
                      <a:pt x="96" y="36"/>
                      <a:pt x="73" y="27"/>
                      <a:pt x="55" y="18"/>
                    </a:cubicBezTo>
                    <a:cubicBezTo>
                      <a:pt x="37" y="9"/>
                      <a:pt x="12" y="4"/>
                      <a:pt x="0" y="0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0" name="Oval 22"/>
              <p:cNvSpPr>
                <a:spLocks noChangeArrowheads="1"/>
              </p:cNvSpPr>
              <p:nvPr/>
            </p:nvSpPr>
            <p:spPr bwMode="auto">
              <a:xfrm rot="-1088160">
                <a:off x="2974975" y="2493963"/>
                <a:ext cx="504825" cy="21590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endParaRPr lang="ja-JP" altLang="en-US"/>
              </a:p>
            </p:txBody>
          </p:sp>
          <p:sp>
            <p:nvSpPr>
              <p:cNvPr id="31" name="Freeform 23"/>
              <p:cNvSpPr>
                <a:spLocks/>
              </p:cNvSpPr>
              <p:nvPr/>
            </p:nvSpPr>
            <p:spPr bwMode="auto">
              <a:xfrm>
                <a:off x="2857500" y="541338"/>
                <a:ext cx="392113" cy="303212"/>
              </a:xfrm>
              <a:custGeom>
                <a:avLst/>
                <a:gdLst>
                  <a:gd name="T0" fmla="*/ 271463 w 247"/>
                  <a:gd name="T1" fmla="*/ 7937 h 191"/>
                  <a:gd name="T2" fmla="*/ 130175 w 247"/>
                  <a:gd name="T3" fmla="*/ 79375 h 191"/>
                  <a:gd name="T4" fmla="*/ 11113 w 247"/>
                  <a:gd name="T5" fmla="*/ 219075 h 191"/>
                  <a:gd name="T6" fmla="*/ 58738 w 247"/>
                  <a:gd name="T7" fmla="*/ 295275 h 191"/>
                  <a:gd name="T8" fmla="*/ 193675 w 247"/>
                  <a:gd name="T9" fmla="*/ 266700 h 191"/>
                  <a:gd name="T10" fmla="*/ 274638 w 247"/>
                  <a:gd name="T11" fmla="*/ 223837 h 191"/>
                  <a:gd name="T12" fmla="*/ 366713 w 247"/>
                  <a:gd name="T13" fmla="*/ 103187 h 191"/>
                  <a:gd name="T14" fmla="*/ 376238 w 247"/>
                  <a:gd name="T15" fmla="*/ 26987 h 191"/>
                  <a:gd name="T16" fmla="*/ 271463 w 247"/>
                  <a:gd name="T17" fmla="*/ 7937 h 1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47" h="191">
                    <a:moveTo>
                      <a:pt x="171" y="5"/>
                    </a:moveTo>
                    <a:cubicBezTo>
                      <a:pt x="145" y="10"/>
                      <a:pt x="109" y="28"/>
                      <a:pt x="82" y="50"/>
                    </a:cubicBezTo>
                    <a:cubicBezTo>
                      <a:pt x="55" y="72"/>
                      <a:pt x="14" y="115"/>
                      <a:pt x="7" y="138"/>
                    </a:cubicBezTo>
                    <a:cubicBezTo>
                      <a:pt x="0" y="161"/>
                      <a:pt x="18" y="181"/>
                      <a:pt x="37" y="186"/>
                    </a:cubicBezTo>
                    <a:cubicBezTo>
                      <a:pt x="56" y="191"/>
                      <a:pt x="99" y="175"/>
                      <a:pt x="122" y="168"/>
                    </a:cubicBezTo>
                    <a:cubicBezTo>
                      <a:pt x="145" y="161"/>
                      <a:pt x="155" y="158"/>
                      <a:pt x="173" y="141"/>
                    </a:cubicBezTo>
                    <a:cubicBezTo>
                      <a:pt x="191" y="124"/>
                      <a:pt x="220" y="86"/>
                      <a:pt x="231" y="65"/>
                    </a:cubicBezTo>
                    <a:cubicBezTo>
                      <a:pt x="242" y="44"/>
                      <a:pt x="247" y="27"/>
                      <a:pt x="237" y="17"/>
                    </a:cubicBezTo>
                    <a:cubicBezTo>
                      <a:pt x="227" y="7"/>
                      <a:pt x="197" y="0"/>
                      <a:pt x="171" y="5"/>
                    </a:cubicBez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9E068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2" name="Freeform 24"/>
              <p:cNvSpPr>
                <a:spLocks/>
              </p:cNvSpPr>
              <p:nvPr/>
            </p:nvSpPr>
            <p:spPr bwMode="auto">
              <a:xfrm>
                <a:off x="2574925" y="1085850"/>
                <a:ext cx="174625" cy="309563"/>
              </a:xfrm>
              <a:custGeom>
                <a:avLst/>
                <a:gdLst>
                  <a:gd name="T0" fmla="*/ 101600 w 110"/>
                  <a:gd name="T1" fmla="*/ 1588 h 195"/>
                  <a:gd name="T2" fmla="*/ 39688 w 110"/>
                  <a:gd name="T3" fmla="*/ 55563 h 195"/>
                  <a:gd name="T4" fmla="*/ 4763 w 110"/>
                  <a:gd name="T5" fmla="*/ 155575 h 195"/>
                  <a:gd name="T6" fmla="*/ 14288 w 110"/>
                  <a:gd name="T7" fmla="*/ 252413 h 195"/>
                  <a:gd name="T8" fmla="*/ 61913 w 110"/>
                  <a:gd name="T9" fmla="*/ 309563 h 195"/>
                  <a:gd name="T10" fmla="*/ 120650 w 110"/>
                  <a:gd name="T11" fmla="*/ 252413 h 195"/>
                  <a:gd name="T12" fmla="*/ 139700 w 110"/>
                  <a:gd name="T13" fmla="*/ 146050 h 195"/>
                  <a:gd name="T14" fmla="*/ 168275 w 110"/>
                  <a:gd name="T15" fmla="*/ 49213 h 195"/>
                  <a:gd name="T16" fmla="*/ 101600 w 110"/>
                  <a:gd name="T17" fmla="*/ 1588 h 1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0" h="195">
                    <a:moveTo>
                      <a:pt x="64" y="1"/>
                    </a:moveTo>
                    <a:cubicBezTo>
                      <a:pt x="51" y="2"/>
                      <a:pt x="35" y="19"/>
                      <a:pt x="25" y="35"/>
                    </a:cubicBezTo>
                    <a:cubicBezTo>
                      <a:pt x="15" y="51"/>
                      <a:pt x="6" y="77"/>
                      <a:pt x="3" y="98"/>
                    </a:cubicBezTo>
                    <a:cubicBezTo>
                      <a:pt x="0" y="119"/>
                      <a:pt x="3" y="143"/>
                      <a:pt x="9" y="159"/>
                    </a:cubicBezTo>
                    <a:cubicBezTo>
                      <a:pt x="15" y="175"/>
                      <a:pt x="28" y="195"/>
                      <a:pt x="39" y="195"/>
                    </a:cubicBezTo>
                    <a:cubicBezTo>
                      <a:pt x="50" y="195"/>
                      <a:pt x="68" y="176"/>
                      <a:pt x="76" y="159"/>
                    </a:cubicBezTo>
                    <a:cubicBezTo>
                      <a:pt x="84" y="142"/>
                      <a:pt x="83" y="113"/>
                      <a:pt x="88" y="92"/>
                    </a:cubicBezTo>
                    <a:cubicBezTo>
                      <a:pt x="93" y="71"/>
                      <a:pt x="110" y="46"/>
                      <a:pt x="106" y="31"/>
                    </a:cubicBezTo>
                    <a:cubicBezTo>
                      <a:pt x="102" y="16"/>
                      <a:pt x="77" y="0"/>
                      <a:pt x="64" y="1"/>
                    </a:cubicBez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9E068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3" name="Freeform 25"/>
              <p:cNvSpPr>
                <a:spLocks/>
              </p:cNvSpPr>
              <p:nvPr/>
            </p:nvSpPr>
            <p:spPr bwMode="auto">
              <a:xfrm>
                <a:off x="2441575" y="1504950"/>
                <a:ext cx="193675" cy="320675"/>
              </a:xfrm>
              <a:custGeom>
                <a:avLst/>
                <a:gdLst>
                  <a:gd name="T0" fmla="*/ 41275 w 122"/>
                  <a:gd name="T1" fmla="*/ 15875 h 202"/>
                  <a:gd name="T2" fmla="*/ 9525 w 122"/>
                  <a:gd name="T3" fmla="*/ 127000 h 202"/>
                  <a:gd name="T4" fmla="*/ 12700 w 122"/>
                  <a:gd name="T5" fmla="*/ 236538 h 202"/>
                  <a:gd name="T6" fmla="*/ 80963 w 122"/>
                  <a:gd name="T7" fmla="*/ 314325 h 202"/>
                  <a:gd name="T8" fmla="*/ 176213 w 122"/>
                  <a:gd name="T9" fmla="*/ 276225 h 202"/>
                  <a:gd name="T10" fmla="*/ 185738 w 122"/>
                  <a:gd name="T11" fmla="*/ 169863 h 202"/>
                  <a:gd name="T12" fmla="*/ 147638 w 122"/>
                  <a:gd name="T13" fmla="*/ 34925 h 202"/>
                  <a:gd name="T14" fmla="*/ 41275 w 122"/>
                  <a:gd name="T15" fmla="*/ 15875 h 2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2" h="202">
                    <a:moveTo>
                      <a:pt x="26" y="10"/>
                    </a:moveTo>
                    <a:cubicBezTo>
                      <a:pt x="12" y="20"/>
                      <a:pt x="9" y="57"/>
                      <a:pt x="6" y="80"/>
                    </a:cubicBezTo>
                    <a:cubicBezTo>
                      <a:pt x="3" y="103"/>
                      <a:pt x="0" y="129"/>
                      <a:pt x="8" y="149"/>
                    </a:cubicBezTo>
                    <a:cubicBezTo>
                      <a:pt x="16" y="169"/>
                      <a:pt x="34" y="194"/>
                      <a:pt x="51" y="198"/>
                    </a:cubicBezTo>
                    <a:cubicBezTo>
                      <a:pt x="68" y="202"/>
                      <a:pt x="100" y="189"/>
                      <a:pt x="111" y="174"/>
                    </a:cubicBezTo>
                    <a:cubicBezTo>
                      <a:pt x="122" y="159"/>
                      <a:pt x="120" y="132"/>
                      <a:pt x="117" y="107"/>
                    </a:cubicBezTo>
                    <a:cubicBezTo>
                      <a:pt x="114" y="82"/>
                      <a:pt x="108" y="38"/>
                      <a:pt x="93" y="22"/>
                    </a:cubicBezTo>
                    <a:cubicBezTo>
                      <a:pt x="78" y="6"/>
                      <a:pt x="40" y="0"/>
                      <a:pt x="26" y="10"/>
                    </a:cubicBez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9E068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4" name="Freeform 26"/>
              <p:cNvSpPr>
                <a:spLocks/>
              </p:cNvSpPr>
              <p:nvPr/>
            </p:nvSpPr>
            <p:spPr bwMode="auto">
              <a:xfrm>
                <a:off x="2487613" y="1968500"/>
                <a:ext cx="225425" cy="266700"/>
              </a:xfrm>
              <a:custGeom>
                <a:avLst/>
                <a:gdLst>
                  <a:gd name="T0" fmla="*/ 14288 w 142"/>
                  <a:gd name="T1" fmla="*/ 71438 h 168"/>
                  <a:gd name="T2" fmla="*/ 23813 w 142"/>
                  <a:gd name="T3" fmla="*/ 158750 h 168"/>
                  <a:gd name="T4" fmla="*/ 101600 w 142"/>
                  <a:gd name="T5" fmla="*/ 255588 h 168"/>
                  <a:gd name="T6" fmla="*/ 207963 w 142"/>
                  <a:gd name="T7" fmla="*/ 225425 h 168"/>
                  <a:gd name="T8" fmla="*/ 207963 w 142"/>
                  <a:gd name="T9" fmla="*/ 101600 h 168"/>
                  <a:gd name="T10" fmla="*/ 111125 w 142"/>
                  <a:gd name="T11" fmla="*/ 4763 h 168"/>
                  <a:gd name="T12" fmla="*/ 14288 w 142"/>
                  <a:gd name="T13" fmla="*/ 71438 h 1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2" h="168">
                    <a:moveTo>
                      <a:pt x="9" y="45"/>
                    </a:moveTo>
                    <a:cubicBezTo>
                      <a:pt x="0" y="61"/>
                      <a:pt x="6" y="81"/>
                      <a:pt x="15" y="100"/>
                    </a:cubicBezTo>
                    <a:cubicBezTo>
                      <a:pt x="24" y="119"/>
                      <a:pt x="45" y="154"/>
                      <a:pt x="64" y="161"/>
                    </a:cubicBezTo>
                    <a:cubicBezTo>
                      <a:pt x="83" y="168"/>
                      <a:pt x="120" y="158"/>
                      <a:pt x="131" y="142"/>
                    </a:cubicBezTo>
                    <a:cubicBezTo>
                      <a:pt x="142" y="126"/>
                      <a:pt x="141" y="87"/>
                      <a:pt x="131" y="64"/>
                    </a:cubicBezTo>
                    <a:cubicBezTo>
                      <a:pt x="121" y="41"/>
                      <a:pt x="90" y="6"/>
                      <a:pt x="70" y="3"/>
                    </a:cubicBezTo>
                    <a:cubicBezTo>
                      <a:pt x="50" y="0"/>
                      <a:pt x="18" y="29"/>
                      <a:pt x="9" y="45"/>
                    </a:cubicBez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9E068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5" name="Freeform 27"/>
              <p:cNvSpPr>
                <a:spLocks/>
              </p:cNvSpPr>
              <p:nvPr/>
            </p:nvSpPr>
            <p:spPr bwMode="auto">
              <a:xfrm>
                <a:off x="2482850" y="5965825"/>
                <a:ext cx="688975" cy="196850"/>
              </a:xfrm>
              <a:custGeom>
                <a:avLst/>
                <a:gdLst>
                  <a:gd name="T0" fmla="*/ 87313 w 434"/>
                  <a:gd name="T1" fmla="*/ 165100 h 124"/>
                  <a:gd name="T2" fmla="*/ 260350 w 434"/>
                  <a:gd name="T3" fmla="*/ 193675 h 124"/>
                  <a:gd name="T4" fmla="*/ 511175 w 434"/>
                  <a:gd name="T5" fmla="*/ 184150 h 124"/>
                  <a:gd name="T6" fmla="*/ 674688 w 434"/>
                  <a:gd name="T7" fmla="*/ 136525 h 124"/>
                  <a:gd name="T8" fmla="*/ 596900 w 434"/>
                  <a:gd name="T9" fmla="*/ 39688 h 124"/>
                  <a:gd name="T10" fmla="*/ 385763 w 434"/>
                  <a:gd name="T11" fmla="*/ 1588 h 124"/>
                  <a:gd name="T12" fmla="*/ 144463 w 434"/>
                  <a:gd name="T13" fmla="*/ 30163 h 124"/>
                  <a:gd name="T14" fmla="*/ 9525 w 434"/>
                  <a:gd name="T15" fmla="*/ 88900 h 124"/>
                  <a:gd name="T16" fmla="*/ 87313 w 434"/>
                  <a:gd name="T17" fmla="*/ 165100 h 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124">
                    <a:moveTo>
                      <a:pt x="55" y="104"/>
                    </a:moveTo>
                    <a:cubicBezTo>
                      <a:pt x="81" y="115"/>
                      <a:pt x="120" y="120"/>
                      <a:pt x="164" y="122"/>
                    </a:cubicBezTo>
                    <a:cubicBezTo>
                      <a:pt x="208" y="124"/>
                      <a:pt x="279" y="122"/>
                      <a:pt x="322" y="116"/>
                    </a:cubicBezTo>
                    <a:cubicBezTo>
                      <a:pt x="365" y="110"/>
                      <a:pt x="416" y="101"/>
                      <a:pt x="425" y="86"/>
                    </a:cubicBezTo>
                    <a:cubicBezTo>
                      <a:pt x="434" y="71"/>
                      <a:pt x="406" y="39"/>
                      <a:pt x="376" y="25"/>
                    </a:cubicBezTo>
                    <a:cubicBezTo>
                      <a:pt x="346" y="11"/>
                      <a:pt x="290" y="2"/>
                      <a:pt x="243" y="1"/>
                    </a:cubicBezTo>
                    <a:cubicBezTo>
                      <a:pt x="196" y="0"/>
                      <a:pt x="130" y="10"/>
                      <a:pt x="91" y="19"/>
                    </a:cubicBezTo>
                    <a:cubicBezTo>
                      <a:pt x="52" y="28"/>
                      <a:pt x="12" y="42"/>
                      <a:pt x="6" y="56"/>
                    </a:cubicBezTo>
                    <a:cubicBezTo>
                      <a:pt x="0" y="70"/>
                      <a:pt x="29" y="93"/>
                      <a:pt x="55" y="104"/>
                    </a:cubicBez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9E068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6" name="Freeform 46"/>
              <p:cNvSpPr>
                <a:spLocks/>
              </p:cNvSpPr>
              <p:nvPr/>
            </p:nvSpPr>
            <p:spPr bwMode="auto">
              <a:xfrm>
                <a:off x="4986338" y="4005263"/>
                <a:ext cx="881062" cy="346075"/>
              </a:xfrm>
              <a:custGeom>
                <a:avLst/>
                <a:gdLst>
                  <a:gd name="T0" fmla="*/ 0 w 555"/>
                  <a:gd name="T1" fmla="*/ 346075 h 218"/>
                  <a:gd name="T2" fmla="*/ 201612 w 555"/>
                  <a:gd name="T3" fmla="*/ 287338 h 218"/>
                  <a:gd name="T4" fmla="*/ 173037 w 555"/>
                  <a:gd name="T5" fmla="*/ 76200 h 218"/>
                  <a:gd name="T6" fmla="*/ 403225 w 555"/>
                  <a:gd name="T7" fmla="*/ 17463 h 218"/>
                  <a:gd name="T8" fmla="*/ 682625 w 555"/>
                  <a:gd name="T9" fmla="*/ 66675 h 218"/>
                  <a:gd name="T10" fmla="*/ 881062 w 555"/>
                  <a:gd name="T11" fmla="*/ 0 h 2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5" h="218">
                    <a:moveTo>
                      <a:pt x="0" y="218"/>
                    </a:moveTo>
                    <a:cubicBezTo>
                      <a:pt x="22" y="212"/>
                      <a:pt x="109" y="209"/>
                      <a:pt x="127" y="181"/>
                    </a:cubicBezTo>
                    <a:cubicBezTo>
                      <a:pt x="145" y="153"/>
                      <a:pt x="88" y="76"/>
                      <a:pt x="109" y="48"/>
                    </a:cubicBezTo>
                    <a:cubicBezTo>
                      <a:pt x="130" y="20"/>
                      <a:pt x="201" y="12"/>
                      <a:pt x="254" y="11"/>
                    </a:cubicBezTo>
                    <a:cubicBezTo>
                      <a:pt x="307" y="10"/>
                      <a:pt x="380" y="44"/>
                      <a:pt x="430" y="42"/>
                    </a:cubicBezTo>
                    <a:cubicBezTo>
                      <a:pt x="480" y="40"/>
                      <a:pt x="529" y="9"/>
                      <a:pt x="555" y="0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7" name="Freeform 47"/>
              <p:cNvSpPr>
                <a:spLocks/>
              </p:cNvSpPr>
              <p:nvPr/>
            </p:nvSpPr>
            <p:spPr bwMode="auto">
              <a:xfrm>
                <a:off x="3048000" y="2708275"/>
                <a:ext cx="1019175" cy="1093788"/>
              </a:xfrm>
              <a:custGeom>
                <a:avLst/>
                <a:gdLst>
                  <a:gd name="T0" fmla="*/ 84138 w 642"/>
                  <a:gd name="T1" fmla="*/ 0 h 689"/>
                  <a:gd name="T2" fmla="*/ 84138 w 642"/>
                  <a:gd name="T3" fmla="*/ 73025 h 689"/>
                  <a:gd name="T4" fmla="*/ 11113 w 642"/>
                  <a:gd name="T5" fmla="*/ 360363 h 689"/>
                  <a:gd name="T6" fmla="*/ 155575 w 642"/>
                  <a:gd name="T7" fmla="*/ 649288 h 689"/>
                  <a:gd name="T8" fmla="*/ 155575 w 642"/>
                  <a:gd name="T9" fmla="*/ 936625 h 689"/>
                  <a:gd name="T10" fmla="*/ 660400 w 642"/>
                  <a:gd name="T11" fmla="*/ 1081088 h 689"/>
                  <a:gd name="T12" fmla="*/ 1019175 w 642"/>
                  <a:gd name="T13" fmla="*/ 1008063 h 6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2" h="689">
                    <a:moveTo>
                      <a:pt x="53" y="0"/>
                    </a:moveTo>
                    <a:cubicBezTo>
                      <a:pt x="57" y="4"/>
                      <a:pt x="61" y="8"/>
                      <a:pt x="53" y="46"/>
                    </a:cubicBezTo>
                    <a:cubicBezTo>
                      <a:pt x="45" y="84"/>
                      <a:pt x="0" y="166"/>
                      <a:pt x="7" y="227"/>
                    </a:cubicBezTo>
                    <a:cubicBezTo>
                      <a:pt x="14" y="288"/>
                      <a:pt x="83" y="349"/>
                      <a:pt x="98" y="409"/>
                    </a:cubicBezTo>
                    <a:cubicBezTo>
                      <a:pt x="113" y="469"/>
                      <a:pt x="45" y="545"/>
                      <a:pt x="98" y="590"/>
                    </a:cubicBezTo>
                    <a:cubicBezTo>
                      <a:pt x="151" y="635"/>
                      <a:pt x="325" y="673"/>
                      <a:pt x="416" y="681"/>
                    </a:cubicBezTo>
                    <a:cubicBezTo>
                      <a:pt x="507" y="689"/>
                      <a:pt x="574" y="662"/>
                      <a:pt x="642" y="635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8" name="Freeform 48"/>
              <p:cNvSpPr>
                <a:spLocks/>
              </p:cNvSpPr>
              <p:nvPr/>
            </p:nvSpPr>
            <p:spPr bwMode="auto">
              <a:xfrm>
                <a:off x="3071813" y="2781300"/>
                <a:ext cx="1081087" cy="863600"/>
              </a:xfrm>
              <a:custGeom>
                <a:avLst/>
                <a:gdLst>
                  <a:gd name="T0" fmla="*/ 60325 w 681"/>
                  <a:gd name="T1" fmla="*/ 0 h 544"/>
                  <a:gd name="T2" fmla="*/ 60325 w 681"/>
                  <a:gd name="T3" fmla="*/ 215900 h 544"/>
                  <a:gd name="T4" fmla="*/ 420687 w 681"/>
                  <a:gd name="T5" fmla="*/ 360363 h 544"/>
                  <a:gd name="T6" fmla="*/ 852487 w 681"/>
                  <a:gd name="T7" fmla="*/ 360363 h 544"/>
                  <a:gd name="T8" fmla="*/ 1068387 w 681"/>
                  <a:gd name="T9" fmla="*/ 503238 h 544"/>
                  <a:gd name="T10" fmla="*/ 923925 w 681"/>
                  <a:gd name="T11" fmla="*/ 719138 h 544"/>
                  <a:gd name="T12" fmla="*/ 995362 w 681"/>
                  <a:gd name="T13" fmla="*/ 863600 h 5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1" h="544">
                    <a:moveTo>
                      <a:pt x="38" y="0"/>
                    </a:moveTo>
                    <a:cubicBezTo>
                      <a:pt x="19" y="49"/>
                      <a:pt x="0" y="98"/>
                      <a:pt x="38" y="136"/>
                    </a:cubicBezTo>
                    <a:cubicBezTo>
                      <a:pt x="76" y="174"/>
                      <a:pt x="182" y="212"/>
                      <a:pt x="265" y="227"/>
                    </a:cubicBezTo>
                    <a:cubicBezTo>
                      <a:pt x="348" y="242"/>
                      <a:pt x="469" y="212"/>
                      <a:pt x="537" y="227"/>
                    </a:cubicBezTo>
                    <a:cubicBezTo>
                      <a:pt x="605" y="242"/>
                      <a:pt x="665" y="279"/>
                      <a:pt x="673" y="317"/>
                    </a:cubicBezTo>
                    <a:cubicBezTo>
                      <a:pt x="681" y="355"/>
                      <a:pt x="590" y="415"/>
                      <a:pt x="582" y="453"/>
                    </a:cubicBezTo>
                    <a:cubicBezTo>
                      <a:pt x="574" y="491"/>
                      <a:pt x="600" y="517"/>
                      <a:pt x="627" y="544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39" name="Freeform 49"/>
              <p:cNvSpPr>
                <a:spLocks/>
              </p:cNvSpPr>
              <p:nvPr/>
            </p:nvSpPr>
            <p:spPr bwMode="auto">
              <a:xfrm>
                <a:off x="3419475" y="2460625"/>
                <a:ext cx="1125538" cy="1184275"/>
              </a:xfrm>
              <a:custGeom>
                <a:avLst/>
                <a:gdLst>
                  <a:gd name="T0" fmla="*/ 0 w 709"/>
                  <a:gd name="T1" fmla="*/ 104775 h 746"/>
                  <a:gd name="T2" fmla="*/ 295275 w 709"/>
                  <a:gd name="T3" fmla="*/ 166688 h 746"/>
                  <a:gd name="T4" fmla="*/ 757238 w 709"/>
                  <a:gd name="T5" fmla="*/ 12700 h 746"/>
                  <a:gd name="T6" fmla="*/ 1081088 w 709"/>
                  <a:gd name="T7" fmla="*/ 247650 h 746"/>
                  <a:gd name="T8" fmla="*/ 1027113 w 709"/>
                  <a:gd name="T9" fmla="*/ 668338 h 746"/>
                  <a:gd name="T10" fmla="*/ 792163 w 709"/>
                  <a:gd name="T11" fmla="*/ 968375 h 746"/>
                  <a:gd name="T12" fmla="*/ 647700 w 709"/>
                  <a:gd name="T13" fmla="*/ 968375 h 746"/>
                  <a:gd name="T14" fmla="*/ 576263 w 709"/>
                  <a:gd name="T15" fmla="*/ 1039813 h 746"/>
                  <a:gd name="T16" fmla="*/ 647700 w 709"/>
                  <a:gd name="T17" fmla="*/ 1184275 h 7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09" h="746">
                    <a:moveTo>
                      <a:pt x="0" y="66"/>
                    </a:moveTo>
                    <a:cubicBezTo>
                      <a:pt x="31" y="72"/>
                      <a:pt x="107" y="115"/>
                      <a:pt x="186" y="105"/>
                    </a:cubicBezTo>
                    <a:cubicBezTo>
                      <a:pt x="265" y="95"/>
                      <a:pt x="395" y="0"/>
                      <a:pt x="477" y="8"/>
                    </a:cubicBezTo>
                    <a:cubicBezTo>
                      <a:pt x="559" y="16"/>
                      <a:pt x="653" y="87"/>
                      <a:pt x="681" y="156"/>
                    </a:cubicBezTo>
                    <a:cubicBezTo>
                      <a:pt x="709" y="225"/>
                      <a:pt x="677" y="345"/>
                      <a:pt x="647" y="421"/>
                    </a:cubicBezTo>
                    <a:cubicBezTo>
                      <a:pt x="617" y="497"/>
                      <a:pt x="539" y="579"/>
                      <a:pt x="499" y="610"/>
                    </a:cubicBezTo>
                    <a:cubicBezTo>
                      <a:pt x="459" y="641"/>
                      <a:pt x="431" y="603"/>
                      <a:pt x="408" y="610"/>
                    </a:cubicBezTo>
                    <a:cubicBezTo>
                      <a:pt x="385" y="617"/>
                      <a:pt x="363" y="632"/>
                      <a:pt x="363" y="655"/>
                    </a:cubicBezTo>
                    <a:cubicBezTo>
                      <a:pt x="363" y="678"/>
                      <a:pt x="385" y="712"/>
                      <a:pt x="408" y="746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0" name="Freeform 50"/>
              <p:cNvSpPr>
                <a:spLocks/>
              </p:cNvSpPr>
              <p:nvPr/>
            </p:nvSpPr>
            <p:spPr bwMode="auto">
              <a:xfrm>
                <a:off x="4140200" y="2338388"/>
                <a:ext cx="1295400" cy="177800"/>
              </a:xfrm>
              <a:custGeom>
                <a:avLst/>
                <a:gdLst>
                  <a:gd name="T0" fmla="*/ 0 w 816"/>
                  <a:gd name="T1" fmla="*/ 153988 h 112"/>
                  <a:gd name="T2" fmla="*/ 360363 w 816"/>
                  <a:gd name="T3" fmla="*/ 153988 h 112"/>
                  <a:gd name="T4" fmla="*/ 936625 w 816"/>
                  <a:gd name="T5" fmla="*/ 11113 h 112"/>
                  <a:gd name="T6" fmla="*/ 1295400 w 816"/>
                  <a:gd name="T7" fmla="*/ 82550 h 1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16" h="112">
                    <a:moveTo>
                      <a:pt x="0" y="97"/>
                    </a:moveTo>
                    <a:cubicBezTo>
                      <a:pt x="64" y="104"/>
                      <a:pt x="129" y="112"/>
                      <a:pt x="227" y="97"/>
                    </a:cubicBezTo>
                    <a:cubicBezTo>
                      <a:pt x="325" y="82"/>
                      <a:pt x="492" y="14"/>
                      <a:pt x="590" y="7"/>
                    </a:cubicBezTo>
                    <a:cubicBezTo>
                      <a:pt x="688" y="0"/>
                      <a:pt x="752" y="26"/>
                      <a:pt x="816" y="52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1" name="Freeform 51"/>
              <p:cNvSpPr>
                <a:spLocks/>
              </p:cNvSpPr>
              <p:nvPr/>
            </p:nvSpPr>
            <p:spPr bwMode="auto">
              <a:xfrm>
                <a:off x="2309813" y="3860800"/>
                <a:ext cx="1187450" cy="2057400"/>
              </a:xfrm>
              <a:custGeom>
                <a:avLst/>
                <a:gdLst>
                  <a:gd name="T0" fmla="*/ 1187450 w 748"/>
                  <a:gd name="T1" fmla="*/ 2057400 h 1296"/>
                  <a:gd name="T2" fmla="*/ 865188 w 748"/>
                  <a:gd name="T3" fmla="*/ 1879600 h 1296"/>
                  <a:gd name="T4" fmla="*/ 390525 w 748"/>
                  <a:gd name="T5" fmla="*/ 1439863 h 1296"/>
                  <a:gd name="T6" fmla="*/ 120650 w 748"/>
                  <a:gd name="T7" fmla="*/ 906463 h 1296"/>
                  <a:gd name="T8" fmla="*/ 19050 w 748"/>
                  <a:gd name="T9" fmla="*/ 584200 h 1296"/>
                  <a:gd name="T10" fmla="*/ 1588 w 748"/>
                  <a:gd name="T11" fmla="*/ 279400 h 1296"/>
                  <a:gd name="T12" fmla="*/ 30163 w 748"/>
                  <a:gd name="T13" fmla="*/ 73025 h 1296"/>
                  <a:gd name="T14" fmla="*/ 60325 w 748"/>
                  <a:gd name="T15" fmla="*/ 17463 h 1296"/>
                  <a:gd name="T16" fmla="*/ 101600 w 748"/>
                  <a:gd name="T17" fmla="*/ 0 h 12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48" h="1296">
                    <a:moveTo>
                      <a:pt x="748" y="1296"/>
                    </a:moveTo>
                    <a:cubicBezTo>
                      <a:pt x="714" y="1277"/>
                      <a:pt x="629" y="1249"/>
                      <a:pt x="545" y="1184"/>
                    </a:cubicBezTo>
                    <a:cubicBezTo>
                      <a:pt x="461" y="1119"/>
                      <a:pt x="324" y="1009"/>
                      <a:pt x="246" y="907"/>
                    </a:cubicBezTo>
                    <a:cubicBezTo>
                      <a:pt x="168" y="805"/>
                      <a:pt x="115" y="661"/>
                      <a:pt x="76" y="571"/>
                    </a:cubicBezTo>
                    <a:cubicBezTo>
                      <a:pt x="37" y="481"/>
                      <a:pt x="24" y="434"/>
                      <a:pt x="12" y="368"/>
                    </a:cubicBezTo>
                    <a:cubicBezTo>
                      <a:pt x="0" y="302"/>
                      <a:pt x="0" y="230"/>
                      <a:pt x="1" y="176"/>
                    </a:cubicBezTo>
                    <a:cubicBezTo>
                      <a:pt x="2" y="122"/>
                      <a:pt x="13" y="73"/>
                      <a:pt x="19" y="46"/>
                    </a:cubicBezTo>
                    <a:cubicBezTo>
                      <a:pt x="25" y="19"/>
                      <a:pt x="31" y="19"/>
                      <a:pt x="38" y="11"/>
                    </a:cubicBezTo>
                    <a:cubicBezTo>
                      <a:pt x="45" y="3"/>
                      <a:pt x="59" y="2"/>
                      <a:pt x="64" y="0"/>
                    </a:cubicBez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2" name="Freeform 52"/>
              <p:cNvSpPr>
                <a:spLocks/>
              </p:cNvSpPr>
              <p:nvPr/>
            </p:nvSpPr>
            <p:spPr bwMode="auto">
              <a:xfrm>
                <a:off x="2473325" y="5013325"/>
                <a:ext cx="82550" cy="1039813"/>
              </a:xfrm>
              <a:custGeom>
                <a:avLst/>
                <a:gdLst>
                  <a:gd name="T0" fmla="*/ 7938 w 52"/>
                  <a:gd name="T1" fmla="*/ 1039813 h 655"/>
                  <a:gd name="T2" fmla="*/ 11113 w 52"/>
                  <a:gd name="T3" fmla="*/ 720725 h 655"/>
                  <a:gd name="T4" fmla="*/ 11113 w 52"/>
                  <a:gd name="T5" fmla="*/ 287338 h 655"/>
                  <a:gd name="T6" fmla="*/ 82550 w 52"/>
                  <a:gd name="T7" fmla="*/ 0 h 65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2" h="655">
                    <a:moveTo>
                      <a:pt x="5" y="655"/>
                    </a:moveTo>
                    <a:cubicBezTo>
                      <a:pt x="5" y="621"/>
                      <a:pt x="7" y="533"/>
                      <a:pt x="7" y="454"/>
                    </a:cubicBezTo>
                    <a:cubicBezTo>
                      <a:pt x="7" y="375"/>
                      <a:pt x="0" y="257"/>
                      <a:pt x="7" y="181"/>
                    </a:cubicBezTo>
                    <a:cubicBezTo>
                      <a:pt x="14" y="105"/>
                      <a:pt x="33" y="52"/>
                      <a:pt x="52" y="0"/>
                    </a:cubicBez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3" name="Freeform 53"/>
              <p:cNvSpPr>
                <a:spLocks/>
              </p:cNvSpPr>
              <p:nvPr/>
            </p:nvSpPr>
            <p:spPr bwMode="auto">
              <a:xfrm>
                <a:off x="3160713" y="5734050"/>
                <a:ext cx="42862" cy="354013"/>
              </a:xfrm>
              <a:custGeom>
                <a:avLst/>
                <a:gdLst>
                  <a:gd name="T0" fmla="*/ 6350 w 27"/>
                  <a:gd name="T1" fmla="*/ 354013 h 223"/>
                  <a:gd name="T2" fmla="*/ 6350 w 27"/>
                  <a:gd name="T3" fmla="*/ 227013 h 223"/>
                  <a:gd name="T4" fmla="*/ 6350 w 27"/>
                  <a:gd name="T5" fmla="*/ 100013 h 223"/>
                  <a:gd name="T6" fmla="*/ 42862 w 27"/>
                  <a:gd name="T7" fmla="*/ 0 h 22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7" h="223">
                    <a:moveTo>
                      <a:pt x="4" y="223"/>
                    </a:moveTo>
                    <a:cubicBezTo>
                      <a:pt x="3" y="210"/>
                      <a:pt x="4" y="170"/>
                      <a:pt x="4" y="143"/>
                    </a:cubicBezTo>
                    <a:cubicBezTo>
                      <a:pt x="4" y="116"/>
                      <a:pt x="0" y="87"/>
                      <a:pt x="4" y="63"/>
                    </a:cubicBezTo>
                    <a:cubicBezTo>
                      <a:pt x="8" y="39"/>
                      <a:pt x="22" y="13"/>
                      <a:pt x="27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4" name="Freeform 54"/>
              <p:cNvSpPr>
                <a:spLocks/>
              </p:cNvSpPr>
              <p:nvPr/>
            </p:nvSpPr>
            <p:spPr bwMode="auto">
              <a:xfrm>
                <a:off x="2281238" y="812800"/>
                <a:ext cx="638175" cy="3113088"/>
              </a:xfrm>
              <a:custGeom>
                <a:avLst/>
                <a:gdLst>
                  <a:gd name="T0" fmla="*/ 130175 w 402"/>
                  <a:gd name="T1" fmla="*/ 3048000 h 1961"/>
                  <a:gd name="T2" fmla="*/ 58738 w 402"/>
                  <a:gd name="T3" fmla="*/ 3048000 h 1961"/>
                  <a:gd name="T4" fmla="*/ 30163 w 402"/>
                  <a:gd name="T5" fmla="*/ 2659063 h 1961"/>
                  <a:gd name="T6" fmla="*/ 241300 w 402"/>
                  <a:gd name="T7" fmla="*/ 2074863 h 1961"/>
                  <a:gd name="T8" fmla="*/ 490538 w 402"/>
                  <a:gd name="T9" fmla="*/ 1679575 h 1961"/>
                  <a:gd name="T10" fmla="*/ 555625 w 402"/>
                  <a:gd name="T11" fmla="*/ 1566863 h 1961"/>
                  <a:gd name="T12" fmla="*/ 561975 w 402"/>
                  <a:gd name="T13" fmla="*/ 1247775 h 1961"/>
                  <a:gd name="T14" fmla="*/ 490538 w 402"/>
                  <a:gd name="T15" fmla="*/ 960438 h 1961"/>
                  <a:gd name="T16" fmla="*/ 512763 w 402"/>
                  <a:gd name="T17" fmla="*/ 541338 h 1961"/>
                  <a:gd name="T18" fmla="*/ 596900 w 402"/>
                  <a:gd name="T19" fmla="*/ 363538 h 1961"/>
                  <a:gd name="T20" fmla="*/ 635000 w 402"/>
                  <a:gd name="T21" fmla="*/ 168275 h 1961"/>
                  <a:gd name="T22" fmla="*/ 581025 w 402"/>
                  <a:gd name="T23" fmla="*/ 0 h 196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02" h="1961">
                    <a:moveTo>
                      <a:pt x="82" y="1920"/>
                    </a:moveTo>
                    <a:cubicBezTo>
                      <a:pt x="67" y="1939"/>
                      <a:pt x="47" y="1961"/>
                      <a:pt x="37" y="1920"/>
                    </a:cubicBezTo>
                    <a:cubicBezTo>
                      <a:pt x="27" y="1879"/>
                      <a:pt x="0" y="1777"/>
                      <a:pt x="19" y="1675"/>
                    </a:cubicBezTo>
                    <a:cubicBezTo>
                      <a:pt x="38" y="1573"/>
                      <a:pt x="104" y="1410"/>
                      <a:pt x="152" y="1307"/>
                    </a:cubicBezTo>
                    <a:cubicBezTo>
                      <a:pt x="200" y="1204"/>
                      <a:pt x="276" y="1111"/>
                      <a:pt x="309" y="1058"/>
                    </a:cubicBezTo>
                    <a:cubicBezTo>
                      <a:pt x="342" y="1005"/>
                      <a:pt x="343" y="1032"/>
                      <a:pt x="350" y="987"/>
                    </a:cubicBezTo>
                    <a:cubicBezTo>
                      <a:pt x="357" y="942"/>
                      <a:pt x="361" y="850"/>
                      <a:pt x="354" y="786"/>
                    </a:cubicBezTo>
                    <a:cubicBezTo>
                      <a:pt x="347" y="722"/>
                      <a:pt x="314" y="679"/>
                      <a:pt x="309" y="605"/>
                    </a:cubicBezTo>
                    <a:cubicBezTo>
                      <a:pt x="304" y="531"/>
                      <a:pt x="312" y="404"/>
                      <a:pt x="323" y="341"/>
                    </a:cubicBezTo>
                    <a:cubicBezTo>
                      <a:pt x="334" y="278"/>
                      <a:pt x="363" y="268"/>
                      <a:pt x="376" y="229"/>
                    </a:cubicBezTo>
                    <a:cubicBezTo>
                      <a:pt x="389" y="190"/>
                      <a:pt x="402" y="144"/>
                      <a:pt x="400" y="106"/>
                    </a:cubicBezTo>
                    <a:cubicBezTo>
                      <a:pt x="398" y="68"/>
                      <a:pt x="373" y="22"/>
                      <a:pt x="366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5" name="Freeform 55"/>
              <p:cNvSpPr>
                <a:spLocks/>
              </p:cNvSpPr>
              <p:nvPr/>
            </p:nvSpPr>
            <p:spPr bwMode="auto">
              <a:xfrm>
                <a:off x="2700338" y="2133600"/>
                <a:ext cx="142875" cy="71438"/>
              </a:xfrm>
              <a:custGeom>
                <a:avLst/>
                <a:gdLst>
                  <a:gd name="T0" fmla="*/ 0 w 90"/>
                  <a:gd name="T1" fmla="*/ 71438 h 45"/>
                  <a:gd name="T2" fmla="*/ 68263 w 90"/>
                  <a:gd name="T3" fmla="*/ 25400 h 45"/>
                  <a:gd name="T4" fmla="*/ 142875 w 90"/>
                  <a:gd name="T5" fmla="*/ 0 h 4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0" h="45">
                    <a:moveTo>
                      <a:pt x="0" y="45"/>
                    </a:moveTo>
                    <a:cubicBezTo>
                      <a:pt x="7" y="40"/>
                      <a:pt x="28" y="23"/>
                      <a:pt x="43" y="16"/>
                    </a:cubicBezTo>
                    <a:cubicBezTo>
                      <a:pt x="58" y="9"/>
                      <a:pt x="80" y="3"/>
                      <a:pt x="90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6" name="Freeform 56"/>
              <p:cNvSpPr>
                <a:spLocks/>
              </p:cNvSpPr>
              <p:nvPr/>
            </p:nvSpPr>
            <p:spPr bwMode="auto">
              <a:xfrm>
                <a:off x="2555875" y="1844675"/>
                <a:ext cx="215900" cy="144463"/>
              </a:xfrm>
              <a:custGeom>
                <a:avLst/>
                <a:gdLst>
                  <a:gd name="T0" fmla="*/ 0 w 136"/>
                  <a:gd name="T1" fmla="*/ 144463 h 91"/>
                  <a:gd name="T2" fmla="*/ 111125 w 136"/>
                  <a:gd name="T3" fmla="*/ 52388 h 91"/>
                  <a:gd name="T4" fmla="*/ 215900 w 136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91">
                    <a:moveTo>
                      <a:pt x="0" y="91"/>
                    </a:moveTo>
                    <a:cubicBezTo>
                      <a:pt x="12" y="81"/>
                      <a:pt x="47" y="48"/>
                      <a:pt x="70" y="33"/>
                    </a:cubicBezTo>
                    <a:cubicBezTo>
                      <a:pt x="93" y="18"/>
                      <a:pt x="122" y="7"/>
                      <a:pt x="136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7" name="Freeform 57"/>
              <p:cNvSpPr>
                <a:spLocks/>
              </p:cNvSpPr>
              <p:nvPr/>
            </p:nvSpPr>
            <p:spPr bwMode="auto">
              <a:xfrm>
                <a:off x="2557463" y="1790700"/>
                <a:ext cx="214312" cy="53975"/>
              </a:xfrm>
              <a:custGeom>
                <a:avLst/>
                <a:gdLst>
                  <a:gd name="T0" fmla="*/ 0 w 135"/>
                  <a:gd name="T1" fmla="*/ 30163 h 34"/>
                  <a:gd name="T2" fmla="*/ 142875 w 135"/>
                  <a:gd name="T3" fmla="*/ 4763 h 34"/>
                  <a:gd name="T4" fmla="*/ 214312 w 135"/>
                  <a:gd name="T5" fmla="*/ 53975 h 3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5" h="34">
                    <a:moveTo>
                      <a:pt x="0" y="19"/>
                    </a:moveTo>
                    <a:cubicBezTo>
                      <a:pt x="15" y="16"/>
                      <a:pt x="67" y="0"/>
                      <a:pt x="90" y="3"/>
                    </a:cubicBezTo>
                    <a:cubicBezTo>
                      <a:pt x="113" y="6"/>
                      <a:pt x="126" y="28"/>
                      <a:pt x="135" y="34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8" name="Freeform 58"/>
              <p:cNvSpPr>
                <a:spLocks/>
              </p:cNvSpPr>
              <p:nvPr/>
            </p:nvSpPr>
            <p:spPr bwMode="auto">
              <a:xfrm>
                <a:off x="2514600" y="1484313"/>
                <a:ext cx="257175" cy="14287"/>
              </a:xfrm>
              <a:custGeom>
                <a:avLst/>
                <a:gdLst>
                  <a:gd name="T0" fmla="*/ 0 w 162"/>
                  <a:gd name="T1" fmla="*/ 14287 h 9"/>
                  <a:gd name="T2" fmla="*/ 160338 w 162"/>
                  <a:gd name="T3" fmla="*/ 6350 h 9"/>
                  <a:gd name="T4" fmla="*/ 257175 w 162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2" h="9">
                    <a:moveTo>
                      <a:pt x="0" y="9"/>
                    </a:moveTo>
                    <a:cubicBezTo>
                      <a:pt x="17" y="9"/>
                      <a:pt x="74" y="5"/>
                      <a:pt x="101" y="4"/>
                    </a:cubicBezTo>
                    <a:cubicBezTo>
                      <a:pt x="128" y="3"/>
                      <a:pt x="149" y="1"/>
                      <a:pt x="162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49" name="Freeform 59"/>
              <p:cNvSpPr>
                <a:spLocks/>
              </p:cNvSpPr>
              <p:nvPr/>
            </p:nvSpPr>
            <p:spPr bwMode="auto">
              <a:xfrm>
                <a:off x="2627313" y="1401763"/>
                <a:ext cx="144462" cy="82550"/>
              </a:xfrm>
              <a:custGeom>
                <a:avLst/>
                <a:gdLst>
                  <a:gd name="T0" fmla="*/ 0 w 91"/>
                  <a:gd name="T1" fmla="*/ 11113 h 52"/>
                  <a:gd name="T2" fmla="*/ 73025 w 91"/>
                  <a:gd name="T3" fmla="*/ 11113 h 52"/>
                  <a:gd name="T4" fmla="*/ 144462 w 91"/>
                  <a:gd name="T5" fmla="*/ 82550 h 5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" h="52">
                    <a:moveTo>
                      <a:pt x="0" y="7"/>
                    </a:moveTo>
                    <a:cubicBezTo>
                      <a:pt x="15" y="3"/>
                      <a:pt x="31" y="0"/>
                      <a:pt x="46" y="7"/>
                    </a:cubicBezTo>
                    <a:cubicBezTo>
                      <a:pt x="61" y="14"/>
                      <a:pt x="76" y="33"/>
                      <a:pt x="91" y="5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0" name="Freeform 60"/>
              <p:cNvSpPr>
                <a:spLocks/>
              </p:cNvSpPr>
              <p:nvPr/>
            </p:nvSpPr>
            <p:spPr bwMode="auto">
              <a:xfrm>
                <a:off x="2700338" y="1100138"/>
                <a:ext cx="215900" cy="39687"/>
              </a:xfrm>
              <a:custGeom>
                <a:avLst/>
                <a:gdLst>
                  <a:gd name="T0" fmla="*/ 0 w 136"/>
                  <a:gd name="T1" fmla="*/ 0 h 25"/>
                  <a:gd name="T2" fmla="*/ 119063 w 136"/>
                  <a:gd name="T3" fmla="*/ 34925 h 25"/>
                  <a:gd name="T4" fmla="*/ 215900 w 136"/>
                  <a:gd name="T5" fmla="*/ 25400 h 2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25">
                    <a:moveTo>
                      <a:pt x="0" y="0"/>
                    </a:moveTo>
                    <a:cubicBezTo>
                      <a:pt x="12" y="3"/>
                      <a:pt x="52" y="19"/>
                      <a:pt x="75" y="22"/>
                    </a:cubicBezTo>
                    <a:cubicBezTo>
                      <a:pt x="98" y="25"/>
                      <a:pt x="123" y="17"/>
                      <a:pt x="136" y="16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1" name="Freeform 61"/>
              <p:cNvSpPr>
                <a:spLocks/>
              </p:cNvSpPr>
              <p:nvPr/>
            </p:nvSpPr>
            <p:spPr bwMode="auto">
              <a:xfrm>
                <a:off x="2409825" y="2454275"/>
                <a:ext cx="1320800" cy="1766888"/>
              </a:xfrm>
              <a:custGeom>
                <a:avLst/>
                <a:gdLst>
                  <a:gd name="T0" fmla="*/ 1588 w 832"/>
                  <a:gd name="T1" fmla="*/ 1550988 h 1113"/>
                  <a:gd name="T2" fmla="*/ 20638 w 832"/>
                  <a:gd name="T3" fmla="*/ 1363663 h 1113"/>
                  <a:gd name="T4" fmla="*/ 130175 w 832"/>
                  <a:gd name="T5" fmla="*/ 1144588 h 1113"/>
                  <a:gd name="T6" fmla="*/ 217488 w 832"/>
                  <a:gd name="T7" fmla="*/ 903288 h 1113"/>
                  <a:gd name="T8" fmla="*/ 265113 w 832"/>
                  <a:gd name="T9" fmla="*/ 619125 h 1113"/>
                  <a:gd name="T10" fmla="*/ 366713 w 832"/>
                  <a:gd name="T11" fmla="*/ 415925 h 1113"/>
                  <a:gd name="T12" fmla="*/ 506413 w 832"/>
                  <a:gd name="T13" fmla="*/ 254000 h 1113"/>
                  <a:gd name="T14" fmla="*/ 841375 w 832"/>
                  <a:gd name="T15" fmla="*/ 34925 h 1113"/>
                  <a:gd name="T16" fmla="*/ 1163638 w 832"/>
                  <a:gd name="T17" fmla="*/ 42863 h 1113"/>
                  <a:gd name="T18" fmla="*/ 1298575 w 832"/>
                  <a:gd name="T19" fmla="*/ 38100 h 1113"/>
                  <a:gd name="T20" fmla="*/ 1298575 w 832"/>
                  <a:gd name="T21" fmla="*/ 111125 h 1113"/>
                  <a:gd name="T22" fmla="*/ 1225550 w 832"/>
                  <a:gd name="T23" fmla="*/ 254000 h 1113"/>
                  <a:gd name="T24" fmla="*/ 1154113 w 832"/>
                  <a:gd name="T25" fmla="*/ 182563 h 1113"/>
                  <a:gd name="T26" fmla="*/ 917575 w 832"/>
                  <a:gd name="T27" fmla="*/ 169863 h 1113"/>
                  <a:gd name="T28" fmla="*/ 649288 w 832"/>
                  <a:gd name="T29" fmla="*/ 327025 h 1113"/>
                  <a:gd name="T30" fmla="*/ 506413 w 832"/>
                  <a:gd name="T31" fmla="*/ 469900 h 1113"/>
                  <a:gd name="T32" fmla="*/ 376238 w 832"/>
                  <a:gd name="T33" fmla="*/ 695325 h 1113"/>
                  <a:gd name="T34" fmla="*/ 376238 w 832"/>
                  <a:gd name="T35" fmla="*/ 873125 h 1113"/>
                  <a:gd name="T36" fmla="*/ 433388 w 832"/>
                  <a:gd name="T37" fmla="*/ 974725 h 1113"/>
                  <a:gd name="T38" fmla="*/ 433388 w 832"/>
                  <a:gd name="T39" fmla="*/ 1119188 h 1113"/>
                  <a:gd name="T40" fmla="*/ 433388 w 832"/>
                  <a:gd name="T41" fmla="*/ 1262063 h 1113"/>
                  <a:gd name="T42" fmla="*/ 401638 w 832"/>
                  <a:gd name="T43" fmla="*/ 1406525 h 1113"/>
                  <a:gd name="T44" fmla="*/ 433388 w 832"/>
                  <a:gd name="T45" fmla="*/ 1622425 h 1113"/>
                  <a:gd name="T46" fmla="*/ 506413 w 832"/>
                  <a:gd name="T47" fmla="*/ 1766888 h 111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832" h="1113">
                    <a:moveTo>
                      <a:pt x="1" y="977"/>
                    </a:moveTo>
                    <a:cubicBezTo>
                      <a:pt x="3" y="957"/>
                      <a:pt x="0" y="902"/>
                      <a:pt x="13" y="859"/>
                    </a:cubicBezTo>
                    <a:cubicBezTo>
                      <a:pt x="26" y="816"/>
                      <a:pt x="61" y="769"/>
                      <a:pt x="82" y="721"/>
                    </a:cubicBezTo>
                    <a:cubicBezTo>
                      <a:pt x="103" y="673"/>
                      <a:pt x="123" y="624"/>
                      <a:pt x="137" y="569"/>
                    </a:cubicBezTo>
                    <a:cubicBezTo>
                      <a:pt x="151" y="514"/>
                      <a:pt x="151" y="441"/>
                      <a:pt x="167" y="390"/>
                    </a:cubicBezTo>
                    <a:cubicBezTo>
                      <a:pt x="183" y="339"/>
                      <a:pt x="206" y="300"/>
                      <a:pt x="231" y="262"/>
                    </a:cubicBezTo>
                    <a:cubicBezTo>
                      <a:pt x="256" y="224"/>
                      <a:pt x="269" y="200"/>
                      <a:pt x="319" y="160"/>
                    </a:cubicBezTo>
                    <a:cubicBezTo>
                      <a:pt x="369" y="120"/>
                      <a:pt x="461" y="44"/>
                      <a:pt x="530" y="22"/>
                    </a:cubicBezTo>
                    <a:cubicBezTo>
                      <a:pt x="599" y="0"/>
                      <a:pt x="685" y="27"/>
                      <a:pt x="733" y="27"/>
                    </a:cubicBezTo>
                    <a:cubicBezTo>
                      <a:pt x="781" y="27"/>
                      <a:pt x="804" y="17"/>
                      <a:pt x="818" y="24"/>
                    </a:cubicBezTo>
                    <a:cubicBezTo>
                      <a:pt x="832" y="31"/>
                      <a:pt x="826" y="47"/>
                      <a:pt x="818" y="70"/>
                    </a:cubicBezTo>
                    <a:cubicBezTo>
                      <a:pt x="810" y="93"/>
                      <a:pt x="787" y="153"/>
                      <a:pt x="772" y="160"/>
                    </a:cubicBezTo>
                    <a:cubicBezTo>
                      <a:pt x="757" y="167"/>
                      <a:pt x="759" y="124"/>
                      <a:pt x="727" y="115"/>
                    </a:cubicBezTo>
                    <a:cubicBezTo>
                      <a:pt x="695" y="106"/>
                      <a:pt x="631" y="92"/>
                      <a:pt x="578" y="107"/>
                    </a:cubicBezTo>
                    <a:cubicBezTo>
                      <a:pt x="525" y="122"/>
                      <a:pt x="452" y="175"/>
                      <a:pt x="409" y="206"/>
                    </a:cubicBezTo>
                    <a:cubicBezTo>
                      <a:pt x="366" y="237"/>
                      <a:pt x="348" y="257"/>
                      <a:pt x="319" y="296"/>
                    </a:cubicBezTo>
                    <a:cubicBezTo>
                      <a:pt x="290" y="335"/>
                      <a:pt x="251" y="396"/>
                      <a:pt x="237" y="438"/>
                    </a:cubicBezTo>
                    <a:cubicBezTo>
                      <a:pt x="223" y="480"/>
                      <a:pt x="231" y="521"/>
                      <a:pt x="237" y="550"/>
                    </a:cubicBezTo>
                    <a:cubicBezTo>
                      <a:pt x="243" y="579"/>
                      <a:pt x="267" y="588"/>
                      <a:pt x="273" y="614"/>
                    </a:cubicBezTo>
                    <a:cubicBezTo>
                      <a:pt x="279" y="640"/>
                      <a:pt x="273" y="675"/>
                      <a:pt x="273" y="705"/>
                    </a:cubicBezTo>
                    <a:cubicBezTo>
                      <a:pt x="273" y="735"/>
                      <a:pt x="276" y="765"/>
                      <a:pt x="273" y="795"/>
                    </a:cubicBezTo>
                    <a:cubicBezTo>
                      <a:pt x="270" y="825"/>
                      <a:pt x="253" y="848"/>
                      <a:pt x="253" y="886"/>
                    </a:cubicBezTo>
                    <a:cubicBezTo>
                      <a:pt x="253" y="924"/>
                      <a:pt x="262" y="984"/>
                      <a:pt x="273" y="1022"/>
                    </a:cubicBezTo>
                    <a:cubicBezTo>
                      <a:pt x="284" y="1060"/>
                      <a:pt x="303" y="1086"/>
                      <a:pt x="319" y="111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2" name="Freeform 62"/>
              <p:cNvSpPr>
                <a:spLocks/>
              </p:cNvSpPr>
              <p:nvPr/>
            </p:nvSpPr>
            <p:spPr bwMode="auto">
              <a:xfrm>
                <a:off x="2928938" y="3789363"/>
                <a:ext cx="1522412" cy="633412"/>
              </a:xfrm>
              <a:custGeom>
                <a:avLst/>
                <a:gdLst>
                  <a:gd name="T0" fmla="*/ 0 w 959"/>
                  <a:gd name="T1" fmla="*/ 469900 h 399"/>
                  <a:gd name="T2" fmla="*/ 203200 w 959"/>
                  <a:gd name="T3" fmla="*/ 576262 h 399"/>
                  <a:gd name="T4" fmla="*/ 390525 w 959"/>
                  <a:gd name="T5" fmla="*/ 604837 h 399"/>
                  <a:gd name="T6" fmla="*/ 677862 w 959"/>
                  <a:gd name="T7" fmla="*/ 401637 h 399"/>
                  <a:gd name="T8" fmla="*/ 881062 w 959"/>
                  <a:gd name="T9" fmla="*/ 257175 h 399"/>
                  <a:gd name="T10" fmla="*/ 1066800 w 959"/>
                  <a:gd name="T11" fmla="*/ 360362 h 399"/>
                  <a:gd name="T12" fmla="*/ 1211262 w 959"/>
                  <a:gd name="T13" fmla="*/ 360362 h 399"/>
                  <a:gd name="T14" fmla="*/ 1355725 w 959"/>
                  <a:gd name="T15" fmla="*/ 360362 h 399"/>
                  <a:gd name="T16" fmla="*/ 1498600 w 959"/>
                  <a:gd name="T17" fmla="*/ 144462 h 399"/>
                  <a:gd name="T18" fmla="*/ 1498600 w 959"/>
                  <a:gd name="T19" fmla="*/ 0 h 39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59" h="399">
                    <a:moveTo>
                      <a:pt x="0" y="296"/>
                    </a:moveTo>
                    <a:cubicBezTo>
                      <a:pt x="21" y="306"/>
                      <a:pt x="87" y="349"/>
                      <a:pt x="128" y="363"/>
                    </a:cubicBezTo>
                    <a:cubicBezTo>
                      <a:pt x="169" y="377"/>
                      <a:pt x="196" y="399"/>
                      <a:pt x="246" y="381"/>
                    </a:cubicBezTo>
                    <a:cubicBezTo>
                      <a:pt x="296" y="363"/>
                      <a:pt x="376" y="289"/>
                      <a:pt x="427" y="253"/>
                    </a:cubicBezTo>
                    <a:cubicBezTo>
                      <a:pt x="478" y="217"/>
                      <a:pt x="514" y="166"/>
                      <a:pt x="555" y="162"/>
                    </a:cubicBezTo>
                    <a:cubicBezTo>
                      <a:pt x="596" y="158"/>
                      <a:pt x="637" y="216"/>
                      <a:pt x="672" y="227"/>
                    </a:cubicBezTo>
                    <a:cubicBezTo>
                      <a:pt x="707" y="238"/>
                      <a:pt x="733" y="227"/>
                      <a:pt x="763" y="227"/>
                    </a:cubicBezTo>
                    <a:cubicBezTo>
                      <a:pt x="793" y="227"/>
                      <a:pt x="824" y="250"/>
                      <a:pt x="854" y="227"/>
                    </a:cubicBezTo>
                    <a:cubicBezTo>
                      <a:pt x="884" y="204"/>
                      <a:pt x="929" y="129"/>
                      <a:pt x="944" y="91"/>
                    </a:cubicBezTo>
                    <a:cubicBezTo>
                      <a:pt x="959" y="53"/>
                      <a:pt x="951" y="26"/>
                      <a:pt x="944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3" name="Freeform 63"/>
              <p:cNvSpPr>
                <a:spLocks/>
              </p:cNvSpPr>
              <p:nvPr/>
            </p:nvSpPr>
            <p:spPr bwMode="auto">
              <a:xfrm>
                <a:off x="3203575" y="400050"/>
                <a:ext cx="2174875" cy="2092325"/>
              </a:xfrm>
              <a:custGeom>
                <a:avLst/>
                <a:gdLst>
                  <a:gd name="T0" fmla="*/ 0 w 1370"/>
                  <a:gd name="T1" fmla="*/ 149225 h 1318"/>
                  <a:gd name="T2" fmla="*/ 144463 w 1370"/>
                  <a:gd name="T3" fmla="*/ 365125 h 1318"/>
                  <a:gd name="T4" fmla="*/ 288925 w 1370"/>
                  <a:gd name="T5" fmla="*/ 436563 h 1318"/>
                  <a:gd name="T6" fmla="*/ 504825 w 1370"/>
                  <a:gd name="T7" fmla="*/ 412750 h 1318"/>
                  <a:gd name="T8" fmla="*/ 792163 w 1370"/>
                  <a:gd name="T9" fmla="*/ 365125 h 1318"/>
                  <a:gd name="T10" fmla="*/ 1020763 w 1370"/>
                  <a:gd name="T11" fmla="*/ 344488 h 1318"/>
                  <a:gd name="T12" fmla="*/ 1258888 w 1370"/>
                  <a:gd name="T13" fmla="*/ 293688 h 1318"/>
                  <a:gd name="T14" fmla="*/ 1512888 w 1370"/>
                  <a:gd name="T15" fmla="*/ 220663 h 1318"/>
                  <a:gd name="T16" fmla="*/ 1792288 w 1370"/>
                  <a:gd name="T17" fmla="*/ 90488 h 1318"/>
                  <a:gd name="T18" fmla="*/ 2016125 w 1370"/>
                  <a:gd name="T19" fmla="*/ 4763 h 1318"/>
                  <a:gd name="T20" fmla="*/ 2147888 w 1370"/>
                  <a:gd name="T21" fmla="*/ 57150 h 1318"/>
                  <a:gd name="T22" fmla="*/ 2160588 w 1370"/>
                  <a:gd name="T23" fmla="*/ 220663 h 1318"/>
                  <a:gd name="T24" fmla="*/ 2062163 w 1370"/>
                  <a:gd name="T25" fmla="*/ 268288 h 1318"/>
                  <a:gd name="T26" fmla="*/ 1952625 w 1370"/>
                  <a:gd name="T27" fmla="*/ 336550 h 1318"/>
                  <a:gd name="T28" fmla="*/ 1782763 w 1370"/>
                  <a:gd name="T29" fmla="*/ 412750 h 1318"/>
                  <a:gd name="T30" fmla="*/ 1462088 w 1370"/>
                  <a:gd name="T31" fmla="*/ 522288 h 1318"/>
                  <a:gd name="T32" fmla="*/ 1004888 w 1370"/>
                  <a:gd name="T33" fmla="*/ 623888 h 1318"/>
                  <a:gd name="T34" fmla="*/ 504825 w 1370"/>
                  <a:gd name="T35" fmla="*/ 725488 h 1318"/>
                  <a:gd name="T36" fmla="*/ 288925 w 1370"/>
                  <a:gd name="T37" fmla="*/ 941388 h 1318"/>
                  <a:gd name="T38" fmla="*/ 215900 w 1370"/>
                  <a:gd name="T39" fmla="*/ 1012825 h 1318"/>
                  <a:gd name="T40" fmla="*/ 215900 w 1370"/>
                  <a:gd name="T41" fmla="*/ 1516063 h 1318"/>
                  <a:gd name="T42" fmla="*/ 431800 w 1370"/>
                  <a:gd name="T43" fmla="*/ 1876425 h 1318"/>
                  <a:gd name="T44" fmla="*/ 504825 w 1370"/>
                  <a:gd name="T45" fmla="*/ 1949450 h 1318"/>
                  <a:gd name="T46" fmla="*/ 504825 w 1370"/>
                  <a:gd name="T47" fmla="*/ 2092325 h 131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370" h="1318">
                    <a:moveTo>
                      <a:pt x="0" y="94"/>
                    </a:moveTo>
                    <a:cubicBezTo>
                      <a:pt x="30" y="147"/>
                      <a:pt x="61" y="200"/>
                      <a:pt x="91" y="230"/>
                    </a:cubicBezTo>
                    <a:cubicBezTo>
                      <a:pt x="121" y="260"/>
                      <a:pt x="144" y="270"/>
                      <a:pt x="182" y="275"/>
                    </a:cubicBezTo>
                    <a:cubicBezTo>
                      <a:pt x="220" y="280"/>
                      <a:pt x="265" y="267"/>
                      <a:pt x="318" y="260"/>
                    </a:cubicBezTo>
                    <a:cubicBezTo>
                      <a:pt x="371" y="253"/>
                      <a:pt x="445" y="237"/>
                      <a:pt x="499" y="230"/>
                    </a:cubicBezTo>
                    <a:cubicBezTo>
                      <a:pt x="553" y="223"/>
                      <a:pt x="594" y="224"/>
                      <a:pt x="643" y="217"/>
                    </a:cubicBezTo>
                    <a:cubicBezTo>
                      <a:pt x="692" y="210"/>
                      <a:pt x="741" y="198"/>
                      <a:pt x="793" y="185"/>
                    </a:cubicBezTo>
                    <a:cubicBezTo>
                      <a:pt x="845" y="172"/>
                      <a:pt x="897" y="160"/>
                      <a:pt x="953" y="139"/>
                    </a:cubicBezTo>
                    <a:cubicBezTo>
                      <a:pt x="1009" y="118"/>
                      <a:pt x="1076" y="80"/>
                      <a:pt x="1129" y="57"/>
                    </a:cubicBezTo>
                    <a:cubicBezTo>
                      <a:pt x="1182" y="34"/>
                      <a:pt x="1233" y="6"/>
                      <a:pt x="1270" y="3"/>
                    </a:cubicBezTo>
                    <a:cubicBezTo>
                      <a:pt x="1307" y="0"/>
                      <a:pt x="1338" y="13"/>
                      <a:pt x="1353" y="36"/>
                    </a:cubicBezTo>
                    <a:cubicBezTo>
                      <a:pt x="1368" y="59"/>
                      <a:pt x="1370" y="117"/>
                      <a:pt x="1361" y="139"/>
                    </a:cubicBezTo>
                    <a:cubicBezTo>
                      <a:pt x="1352" y="161"/>
                      <a:pt x="1321" y="157"/>
                      <a:pt x="1299" y="169"/>
                    </a:cubicBezTo>
                    <a:cubicBezTo>
                      <a:pt x="1277" y="181"/>
                      <a:pt x="1259" y="197"/>
                      <a:pt x="1230" y="212"/>
                    </a:cubicBezTo>
                    <a:cubicBezTo>
                      <a:pt x="1201" y="227"/>
                      <a:pt x="1174" y="241"/>
                      <a:pt x="1123" y="260"/>
                    </a:cubicBezTo>
                    <a:cubicBezTo>
                      <a:pt x="1072" y="279"/>
                      <a:pt x="1003" y="307"/>
                      <a:pt x="921" y="329"/>
                    </a:cubicBezTo>
                    <a:cubicBezTo>
                      <a:pt x="839" y="351"/>
                      <a:pt x="733" y="372"/>
                      <a:pt x="633" y="393"/>
                    </a:cubicBezTo>
                    <a:cubicBezTo>
                      <a:pt x="533" y="414"/>
                      <a:pt x="393" y="424"/>
                      <a:pt x="318" y="457"/>
                    </a:cubicBezTo>
                    <a:cubicBezTo>
                      <a:pt x="243" y="490"/>
                      <a:pt x="212" y="563"/>
                      <a:pt x="182" y="593"/>
                    </a:cubicBezTo>
                    <a:cubicBezTo>
                      <a:pt x="152" y="623"/>
                      <a:pt x="144" y="578"/>
                      <a:pt x="136" y="638"/>
                    </a:cubicBezTo>
                    <a:cubicBezTo>
                      <a:pt x="128" y="698"/>
                      <a:pt x="113" y="864"/>
                      <a:pt x="136" y="955"/>
                    </a:cubicBezTo>
                    <a:cubicBezTo>
                      <a:pt x="159" y="1046"/>
                      <a:pt x="242" y="1136"/>
                      <a:pt x="272" y="1182"/>
                    </a:cubicBezTo>
                    <a:cubicBezTo>
                      <a:pt x="302" y="1228"/>
                      <a:pt x="310" y="1205"/>
                      <a:pt x="318" y="1228"/>
                    </a:cubicBezTo>
                    <a:cubicBezTo>
                      <a:pt x="326" y="1251"/>
                      <a:pt x="322" y="1284"/>
                      <a:pt x="318" y="1318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4" name="Freeform 64"/>
              <p:cNvSpPr>
                <a:spLocks/>
              </p:cNvSpPr>
              <p:nvPr/>
            </p:nvSpPr>
            <p:spPr bwMode="auto">
              <a:xfrm>
                <a:off x="3708400" y="1266825"/>
                <a:ext cx="2136775" cy="2522538"/>
              </a:xfrm>
              <a:custGeom>
                <a:avLst/>
                <a:gdLst>
                  <a:gd name="T0" fmla="*/ 0 w 1346"/>
                  <a:gd name="T1" fmla="*/ 1225550 h 1589"/>
                  <a:gd name="T2" fmla="*/ 71438 w 1346"/>
                  <a:gd name="T3" fmla="*/ 1009650 h 1589"/>
                  <a:gd name="T4" fmla="*/ 215900 w 1346"/>
                  <a:gd name="T5" fmla="*/ 793750 h 1589"/>
                  <a:gd name="T6" fmla="*/ 431800 w 1346"/>
                  <a:gd name="T7" fmla="*/ 577850 h 1589"/>
                  <a:gd name="T8" fmla="*/ 525463 w 1346"/>
                  <a:gd name="T9" fmla="*/ 452438 h 1589"/>
                  <a:gd name="T10" fmla="*/ 503238 w 1346"/>
                  <a:gd name="T11" fmla="*/ 361950 h 1589"/>
                  <a:gd name="T12" fmla="*/ 503238 w 1346"/>
                  <a:gd name="T13" fmla="*/ 217488 h 1589"/>
                  <a:gd name="T14" fmla="*/ 652463 w 1346"/>
                  <a:gd name="T15" fmla="*/ 112713 h 1589"/>
                  <a:gd name="T16" fmla="*/ 792163 w 1346"/>
                  <a:gd name="T17" fmla="*/ 74613 h 1589"/>
                  <a:gd name="T18" fmla="*/ 1008063 w 1346"/>
                  <a:gd name="T19" fmla="*/ 74613 h 1589"/>
                  <a:gd name="T20" fmla="*/ 1295400 w 1346"/>
                  <a:gd name="T21" fmla="*/ 74613 h 1589"/>
                  <a:gd name="T22" fmla="*/ 1592263 w 1346"/>
                  <a:gd name="T23" fmla="*/ 20638 h 1589"/>
                  <a:gd name="T24" fmla="*/ 1871663 w 1346"/>
                  <a:gd name="T25" fmla="*/ 1588 h 1589"/>
                  <a:gd name="T26" fmla="*/ 2057400 w 1346"/>
                  <a:gd name="T27" fmla="*/ 28575 h 1589"/>
                  <a:gd name="T28" fmla="*/ 2090738 w 1346"/>
                  <a:gd name="T29" fmla="*/ 147638 h 1589"/>
                  <a:gd name="T30" fmla="*/ 2087563 w 1346"/>
                  <a:gd name="T31" fmla="*/ 361950 h 1589"/>
                  <a:gd name="T32" fmla="*/ 1795463 w 1346"/>
                  <a:gd name="T33" fmla="*/ 376238 h 1589"/>
                  <a:gd name="T34" fmla="*/ 1511300 w 1346"/>
                  <a:gd name="T35" fmla="*/ 433388 h 1589"/>
                  <a:gd name="T36" fmla="*/ 1854200 w 1346"/>
                  <a:gd name="T37" fmla="*/ 460375 h 1589"/>
                  <a:gd name="T38" fmla="*/ 2087563 w 1346"/>
                  <a:gd name="T39" fmla="*/ 577850 h 1589"/>
                  <a:gd name="T40" fmla="*/ 2090738 w 1346"/>
                  <a:gd name="T41" fmla="*/ 688975 h 1589"/>
                  <a:gd name="T42" fmla="*/ 2065338 w 1346"/>
                  <a:gd name="T43" fmla="*/ 790575 h 1589"/>
                  <a:gd name="T44" fmla="*/ 1854200 w 1346"/>
                  <a:gd name="T45" fmla="*/ 706438 h 1589"/>
                  <a:gd name="T46" fmla="*/ 1566863 w 1346"/>
                  <a:gd name="T47" fmla="*/ 671513 h 1589"/>
                  <a:gd name="T48" fmla="*/ 1379538 w 1346"/>
                  <a:gd name="T49" fmla="*/ 638175 h 1589"/>
                  <a:gd name="T50" fmla="*/ 1244600 w 1346"/>
                  <a:gd name="T51" fmla="*/ 696913 h 1589"/>
                  <a:gd name="T52" fmla="*/ 1079500 w 1346"/>
                  <a:gd name="T53" fmla="*/ 793750 h 1589"/>
                  <a:gd name="T54" fmla="*/ 973138 w 1346"/>
                  <a:gd name="T55" fmla="*/ 976313 h 1589"/>
                  <a:gd name="T56" fmla="*/ 863600 w 1346"/>
                  <a:gd name="T57" fmla="*/ 1154113 h 1589"/>
                  <a:gd name="T58" fmla="*/ 792163 w 1346"/>
                  <a:gd name="T59" fmla="*/ 1370013 h 1589"/>
                  <a:gd name="T60" fmla="*/ 792163 w 1346"/>
                  <a:gd name="T61" fmla="*/ 1514475 h 1589"/>
                  <a:gd name="T62" fmla="*/ 719138 w 1346"/>
                  <a:gd name="T63" fmla="*/ 1874838 h 1589"/>
                  <a:gd name="T64" fmla="*/ 647700 w 1346"/>
                  <a:gd name="T65" fmla="*/ 2090738 h 1589"/>
                  <a:gd name="T66" fmla="*/ 719138 w 1346"/>
                  <a:gd name="T67" fmla="*/ 2306638 h 1589"/>
                  <a:gd name="T68" fmla="*/ 719138 w 1346"/>
                  <a:gd name="T69" fmla="*/ 2522538 h 158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346" h="1589">
                    <a:moveTo>
                      <a:pt x="0" y="772"/>
                    </a:moveTo>
                    <a:cubicBezTo>
                      <a:pt x="11" y="726"/>
                      <a:pt x="22" y="681"/>
                      <a:pt x="45" y="636"/>
                    </a:cubicBezTo>
                    <a:cubicBezTo>
                      <a:pt x="68" y="591"/>
                      <a:pt x="98" y="545"/>
                      <a:pt x="136" y="500"/>
                    </a:cubicBezTo>
                    <a:cubicBezTo>
                      <a:pt x="174" y="455"/>
                      <a:pt x="240" y="400"/>
                      <a:pt x="272" y="364"/>
                    </a:cubicBezTo>
                    <a:cubicBezTo>
                      <a:pt x="304" y="328"/>
                      <a:pt x="324" y="308"/>
                      <a:pt x="331" y="285"/>
                    </a:cubicBezTo>
                    <a:cubicBezTo>
                      <a:pt x="338" y="262"/>
                      <a:pt x="319" y="253"/>
                      <a:pt x="317" y="228"/>
                    </a:cubicBezTo>
                    <a:cubicBezTo>
                      <a:pt x="315" y="203"/>
                      <a:pt x="301" y="163"/>
                      <a:pt x="317" y="137"/>
                    </a:cubicBezTo>
                    <a:cubicBezTo>
                      <a:pt x="333" y="111"/>
                      <a:pt x="381" y="86"/>
                      <a:pt x="411" y="71"/>
                    </a:cubicBezTo>
                    <a:cubicBezTo>
                      <a:pt x="441" y="56"/>
                      <a:pt x="462" y="51"/>
                      <a:pt x="499" y="47"/>
                    </a:cubicBezTo>
                    <a:cubicBezTo>
                      <a:pt x="536" y="43"/>
                      <a:pt x="582" y="47"/>
                      <a:pt x="635" y="47"/>
                    </a:cubicBezTo>
                    <a:cubicBezTo>
                      <a:pt x="688" y="47"/>
                      <a:pt x="755" y="53"/>
                      <a:pt x="816" y="47"/>
                    </a:cubicBezTo>
                    <a:cubicBezTo>
                      <a:pt x="877" y="41"/>
                      <a:pt x="943" y="21"/>
                      <a:pt x="1003" y="13"/>
                    </a:cubicBezTo>
                    <a:cubicBezTo>
                      <a:pt x="1063" y="5"/>
                      <a:pt x="1130" y="0"/>
                      <a:pt x="1179" y="1"/>
                    </a:cubicBezTo>
                    <a:cubicBezTo>
                      <a:pt x="1228" y="2"/>
                      <a:pt x="1273" y="3"/>
                      <a:pt x="1296" y="18"/>
                    </a:cubicBezTo>
                    <a:cubicBezTo>
                      <a:pt x="1319" y="33"/>
                      <a:pt x="1314" y="58"/>
                      <a:pt x="1317" y="93"/>
                    </a:cubicBezTo>
                    <a:cubicBezTo>
                      <a:pt x="1320" y="128"/>
                      <a:pt x="1346" y="204"/>
                      <a:pt x="1315" y="228"/>
                    </a:cubicBezTo>
                    <a:cubicBezTo>
                      <a:pt x="1284" y="252"/>
                      <a:pt x="1192" y="230"/>
                      <a:pt x="1131" y="237"/>
                    </a:cubicBezTo>
                    <a:cubicBezTo>
                      <a:pt x="1070" y="244"/>
                      <a:pt x="946" y="264"/>
                      <a:pt x="952" y="273"/>
                    </a:cubicBezTo>
                    <a:cubicBezTo>
                      <a:pt x="958" y="282"/>
                      <a:pt x="1108" y="275"/>
                      <a:pt x="1168" y="290"/>
                    </a:cubicBezTo>
                    <a:cubicBezTo>
                      <a:pt x="1228" y="305"/>
                      <a:pt x="1290" y="340"/>
                      <a:pt x="1315" y="364"/>
                    </a:cubicBezTo>
                    <a:cubicBezTo>
                      <a:pt x="1340" y="388"/>
                      <a:pt x="1319" y="412"/>
                      <a:pt x="1317" y="434"/>
                    </a:cubicBezTo>
                    <a:cubicBezTo>
                      <a:pt x="1315" y="456"/>
                      <a:pt x="1326" y="496"/>
                      <a:pt x="1301" y="498"/>
                    </a:cubicBezTo>
                    <a:cubicBezTo>
                      <a:pt x="1276" y="500"/>
                      <a:pt x="1220" y="457"/>
                      <a:pt x="1168" y="445"/>
                    </a:cubicBezTo>
                    <a:cubicBezTo>
                      <a:pt x="1116" y="433"/>
                      <a:pt x="1037" y="430"/>
                      <a:pt x="987" y="423"/>
                    </a:cubicBezTo>
                    <a:cubicBezTo>
                      <a:pt x="937" y="416"/>
                      <a:pt x="903" y="399"/>
                      <a:pt x="869" y="402"/>
                    </a:cubicBezTo>
                    <a:cubicBezTo>
                      <a:pt x="835" y="405"/>
                      <a:pt x="815" y="423"/>
                      <a:pt x="784" y="439"/>
                    </a:cubicBezTo>
                    <a:cubicBezTo>
                      <a:pt x="753" y="455"/>
                      <a:pt x="708" y="471"/>
                      <a:pt x="680" y="500"/>
                    </a:cubicBezTo>
                    <a:cubicBezTo>
                      <a:pt x="652" y="529"/>
                      <a:pt x="636" y="577"/>
                      <a:pt x="613" y="615"/>
                    </a:cubicBezTo>
                    <a:cubicBezTo>
                      <a:pt x="590" y="653"/>
                      <a:pt x="563" y="686"/>
                      <a:pt x="544" y="727"/>
                    </a:cubicBezTo>
                    <a:cubicBezTo>
                      <a:pt x="525" y="768"/>
                      <a:pt x="506" y="825"/>
                      <a:pt x="499" y="863"/>
                    </a:cubicBezTo>
                    <a:cubicBezTo>
                      <a:pt x="492" y="901"/>
                      <a:pt x="507" y="901"/>
                      <a:pt x="499" y="954"/>
                    </a:cubicBezTo>
                    <a:cubicBezTo>
                      <a:pt x="491" y="1007"/>
                      <a:pt x="468" y="1121"/>
                      <a:pt x="453" y="1181"/>
                    </a:cubicBezTo>
                    <a:cubicBezTo>
                      <a:pt x="438" y="1241"/>
                      <a:pt x="408" y="1272"/>
                      <a:pt x="408" y="1317"/>
                    </a:cubicBezTo>
                    <a:cubicBezTo>
                      <a:pt x="408" y="1362"/>
                      <a:pt x="446" y="1408"/>
                      <a:pt x="453" y="1453"/>
                    </a:cubicBezTo>
                    <a:cubicBezTo>
                      <a:pt x="460" y="1498"/>
                      <a:pt x="456" y="1543"/>
                      <a:pt x="453" y="158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5" name="Freeform 65"/>
              <p:cNvSpPr>
                <a:spLocks/>
              </p:cNvSpPr>
              <p:nvPr/>
            </p:nvSpPr>
            <p:spPr bwMode="auto">
              <a:xfrm>
                <a:off x="3971925" y="6165850"/>
                <a:ext cx="766763" cy="444500"/>
              </a:xfrm>
              <a:custGeom>
                <a:avLst/>
                <a:gdLst>
                  <a:gd name="T0" fmla="*/ 23813 w 483"/>
                  <a:gd name="T1" fmla="*/ 0 h 280"/>
                  <a:gd name="T2" fmla="*/ 23813 w 483"/>
                  <a:gd name="T3" fmla="*/ 215900 h 280"/>
                  <a:gd name="T4" fmla="*/ 23813 w 483"/>
                  <a:gd name="T5" fmla="*/ 358775 h 280"/>
                  <a:gd name="T6" fmla="*/ 168275 w 483"/>
                  <a:gd name="T7" fmla="*/ 431800 h 280"/>
                  <a:gd name="T8" fmla="*/ 455613 w 483"/>
                  <a:gd name="T9" fmla="*/ 431800 h 280"/>
                  <a:gd name="T10" fmla="*/ 600075 w 483"/>
                  <a:gd name="T11" fmla="*/ 431800 h 280"/>
                  <a:gd name="T12" fmla="*/ 744538 w 483"/>
                  <a:gd name="T13" fmla="*/ 354013 h 280"/>
                  <a:gd name="T14" fmla="*/ 735013 w 483"/>
                  <a:gd name="T15" fmla="*/ 311150 h 280"/>
                  <a:gd name="T16" fmla="*/ 719138 w 483"/>
                  <a:gd name="T17" fmla="*/ 201613 h 2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83" h="280">
                    <a:moveTo>
                      <a:pt x="15" y="0"/>
                    </a:moveTo>
                    <a:cubicBezTo>
                      <a:pt x="15" y="49"/>
                      <a:pt x="15" y="98"/>
                      <a:pt x="15" y="136"/>
                    </a:cubicBezTo>
                    <a:cubicBezTo>
                      <a:pt x="15" y="174"/>
                      <a:pt x="0" y="203"/>
                      <a:pt x="15" y="226"/>
                    </a:cubicBezTo>
                    <a:cubicBezTo>
                      <a:pt x="30" y="249"/>
                      <a:pt x="61" y="264"/>
                      <a:pt x="106" y="272"/>
                    </a:cubicBezTo>
                    <a:cubicBezTo>
                      <a:pt x="151" y="280"/>
                      <a:pt x="242" y="272"/>
                      <a:pt x="287" y="272"/>
                    </a:cubicBezTo>
                    <a:cubicBezTo>
                      <a:pt x="332" y="272"/>
                      <a:pt x="348" y="280"/>
                      <a:pt x="378" y="272"/>
                    </a:cubicBezTo>
                    <a:cubicBezTo>
                      <a:pt x="408" y="264"/>
                      <a:pt x="455" y="236"/>
                      <a:pt x="469" y="223"/>
                    </a:cubicBezTo>
                    <a:cubicBezTo>
                      <a:pt x="483" y="210"/>
                      <a:pt x="466" y="212"/>
                      <a:pt x="463" y="196"/>
                    </a:cubicBezTo>
                    <a:cubicBezTo>
                      <a:pt x="460" y="180"/>
                      <a:pt x="455" y="141"/>
                      <a:pt x="453" y="12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6" name="Freeform 66"/>
              <p:cNvSpPr>
                <a:spLocks/>
              </p:cNvSpPr>
              <p:nvPr/>
            </p:nvSpPr>
            <p:spPr bwMode="auto">
              <a:xfrm>
                <a:off x="3622675" y="2708275"/>
                <a:ext cx="85725" cy="576263"/>
              </a:xfrm>
              <a:custGeom>
                <a:avLst/>
                <a:gdLst>
                  <a:gd name="T0" fmla="*/ 12700 w 54"/>
                  <a:gd name="T1" fmla="*/ 0 h 363"/>
                  <a:gd name="T2" fmla="*/ 12700 w 54"/>
                  <a:gd name="T3" fmla="*/ 215900 h 363"/>
                  <a:gd name="T4" fmla="*/ 85725 w 54"/>
                  <a:gd name="T5" fmla="*/ 576263 h 36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4" h="363">
                    <a:moveTo>
                      <a:pt x="8" y="0"/>
                    </a:moveTo>
                    <a:cubicBezTo>
                      <a:pt x="4" y="38"/>
                      <a:pt x="0" y="76"/>
                      <a:pt x="8" y="136"/>
                    </a:cubicBezTo>
                    <a:cubicBezTo>
                      <a:pt x="16" y="196"/>
                      <a:pt x="46" y="325"/>
                      <a:pt x="54" y="36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7" name="Freeform 67"/>
              <p:cNvSpPr>
                <a:spLocks/>
              </p:cNvSpPr>
              <p:nvPr/>
            </p:nvSpPr>
            <p:spPr bwMode="auto">
              <a:xfrm>
                <a:off x="3635375" y="2708275"/>
                <a:ext cx="288925" cy="576263"/>
              </a:xfrm>
              <a:custGeom>
                <a:avLst/>
                <a:gdLst>
                  <a:gd name="T0" fmla="*/ 0 w 182"/>
                  <a:gd name="T1" fmla="*/ 0 h 363"/>
                  <a:gd name="T2" fmla="*/ 73025 w 182"/>
                  <a:gd name="T3" fmla="*/ 215900 h 363"/>
                  <a:gd name="T4" fmla="*/ 144463 w 182"/>
                  <a:gd name="T5" fmla="*/ 433388 h 363"/>
                  <a:gd name="T6" fmla="*/ 288925 w 182"/>
                  <a:gd name="T7" fmla="*/ 576263 h 36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2" h="363">
                    <a:moveTo>
                      <a:pt x="0" y="0"/>
                    </a:moveTo>
                    <a:cubicBezTo>
                      <a:pt x="15" y="45"/>
                      <a:pt x="31" y="91"/>
                      <a:pt x="46" y="136"/>
                    </a:cubicBezTo>
                    <a:cubicBezTo>
                      <a:pt x="61" y="181"/>
                      <a:pt x="68" y="235"/>
                      <a:pt x="91" y="273"/>
                    </a:cubicBezTo>
                    <a:cubicBezTo>
                      <a:pt x="114" y="311"/>
                      <a:pt x="148" y="337"/>
                      <a:pt x="182" y="36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8" name="Freeform 68"/>
              <p:cNvSpPr>
                <a:spLocks/>
              </p:cNvSpPr>
              <p:nvPr/>
            </p:nvSpPr>
            <p:spPr bwMode="auto">
              <a:xfrm>
                <a:off x="3648075" y="2476500"/>
                <a:ext cx="863600" cy="544513"/>
              </a:xfrm>
              <a:custGeom>
                <a:avLst/>
                <a:gdLst>
                  <a:gd name="T0" fmla="*/ 433388 w 544"/>
                  <a:gd name="T1" fmla="*/ 334963 h 343"/>
                  <a:gd name="T2" fmla="*/ 263525 w 544"/>
                  <a:gd name="T3" fmla="*/ 436563 h 343"/>
                  <a:gd name="T4" fmla="*/ 34925 w 544"/>
                  <a:gd name="T5" fmla="*/ 325438 h 343"/>
                  <a:gd name="T6" fmla="*/ 52388 w 544"/>
                  <a:gd name="T7" fmla="*/ 139700 h 343"/>
                  <a:gd name="T8" fmla="*/ 169863 w 544"/>
                  <a:gd name="T9" fmla="*/ 63500 h 343"/>
                  <a:gd name="T10" fmla="*/ 314325 w 544"/>
                  <a:gd name="T11" fmla="*/ 4763 h 343"/>
                  <a:gd name="T12" fmla="*/ 708025 w 544"/>
                  <a:gd name="T13" fmla="*/ 88900 h 343"/>
                  <a:gd name="T14" fmla="*/ 852488 w 544"/>
                  <a:gd name="T15" fmla="*/ 304800 h 343"/>
                  <a:gd name="T16" fmla="*/ 779463 w 544"/>
                  <a:gd name="T17" fmla="*/ 520700 h 343"/>
                  <a:gd name="T18" fmla="*/ 563563 w 544"/>
                  <a:gd name="T19" fmla="*/ 447675 h 343"/>
                  <a:gd name="T20" fmla="*/ 492125 w 544"/>
                  <a:gd name="T21" fmla="*/ 304800 h 34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44" h="343">
                    <a:moveTo>
                      <a:pt x="273" y="211"/>
                    </a:moveTo>
                    <a:cubicBezTo>
                      <a:pt x="255" y="222"/>
                      <a:pt x="208" y="276"/>
                      <a:pt x="166" y="275"/>
                    </a:cubicBezTo>
                    <a:cubicBezTo>
                      <a:pt x="124" y="274"/>
                      <a:pt x="44" y="236"/>
                      <a:pt x="22" y="205"/>
                    </a:cubicBezTo>
                    <a:cubicBezTo>
                      <a:pt x="0" y="174"/>
                      <a:pt x="19" y="116"/>
                      <a:pt x="33" y="88"/>
                    </a:cubicBezTo>
                    <a:cubicBezTo>
                      <a:pt x="47" y="60"/>
                      <a:pt x="80" y="54"/>
                      <a:pt x="107" y="40"/>
                    </a:cubicBezTo>
                    <a:cubicBezTo>
                      <a:pt x="134" y="26"/>
                      <a:pt x="142" y="0"/>
                      <a:pt x="198" y="3"/>
                    </a:cubicBezTo>
                    <a:cubicBezTo>
                      <a:pt x="254" y="6"/>
                      <a:pt x="389" y="24"/>
                      <a:pt x="446" y="56"/>
                    </a:cubicBezTo>
                    <a:cubicBezTo>
                      <a:pt x="503" y="88"/>
                      <a:pt x="530" y="147"/>
                      <a:pt x="537" y="192"/>
                    </a:cubicBezTo>
                    <a:cubicBezTo>
                      <a:pt x="544" y="237"/>
                      <a:pt x="521" y="313"/>
                      <a:pt x="491" y="328"/>
                    </a:cubicBezTo>
                    <a:cubicBezTo>
                      <a:pt x="461" y="343"/>
                      <a:pt x="385" y="305"/>
                      <a:pt x="355" y="282"/>
                    </a:cubicBezTo>
                    <a:cubicBezTo>
                      <a:pt x="325" y="259"/>
                      <a:pt x="317" y="225"/>
                      <a:pt x="310" y="19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59" name="Freeform 69"/>
              <p:cNvSpPr>
                <a:spLocks/>
              </p:cNvSpPr>
              <p:nvPr/>
            </p:nvSpPr>
            <p:spPr bwMode="auto">
              <a:xfrm>
                <a:off x="5018088" y="795338"/>
                <a:ext cx="247650" cy="474662"/>
              </a:xfrm>
              <a:custGeom>
                <a:avLst/>
                <a:gdLst>
                  <a:gd name="T0" fmla="*/ 247650 w 156"/>
                  <a:gd name="T1" fmla="*/ 474662 h 299"/>
                  <a:gd name="T2" fmla="*/ 180975 w 156"/>
                  <a:gd name="T3" fmla="*/ 339725 h 299"/>
                  <a:gd name="T4" fmla="*/ 44450 w 156"/>
                  <a:gd name="T5" fmla="*/ 187325 h 299"/>
                  <a:gd name="T6" fmla="*/ 3175 w 156"/>
                  <a:gd name="T7" fmla="*/ 101600 h 299"/>
                  <a:gd name="T8" fmla="*/ 28575 w 156"/>
                  <a:gd name="T9" fmla="*/ 0 h 2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6" h="299">
                    <a:moveTo>
                      <a:pt x="156" y="299"/>
                    </a:moveTo>
                    <a:cubicBezTo>
                      <a:pt x="149" y="286"/>
                      <a:pt x="135" y="244"/>
                      <a:pt x="114" y="214"/>
                    </a:cubicBezTo>
                    <a:cubicBezTo>
                      <a:pt x="93" y="184"/>
                      <a:pt x="47" y="143"/>
                      <a:pt x="28" y="118"/>
                    </a:cubicBezTo>
                    <a:cubicBezTo>
                      <a:pt x="9" y="93"/>
                      <a:pt x="4" y="84"/>
                      <a:pt x="2" y="64"/>
                    </a:cubicBezTo>
                    <a:cubicBezTo>
                      <a:pt x="0" y="44"/>
                      <a:pt x="15" y="13"/>
                      <a:pt x="18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0" name="Freeform 70"/>
              <p:cNvSpPr>
                <a:spLocks/>
              </p:cNvSpPr>
              <p:nvPr/>
            </p:nvSpPr>
            <p:spPr bwMode="auto">
              <a:xfrm>
                <a:off x="3895725" y="211138"/>
                <a:ext cx="388938" cy="134937"/>
              </a:xfrm>
              <a:custGeom>
                <a:avLst/>
                <a:gdLst>
                  <a:gd name="T0" fmla="*/ 379413 w 245"/>
                  <a:gd name="T1" fmla="*/ 34925 h 85"/>
                  <a:gd name="T2" fmla="*/ 252413 w 245"/>
                  <a:gd name="T3" fmla="*/ 0 h 85"/>
                  <a:gd name="T4" fmla="*/ 92075 w 245"/>
                  <a:gd name="T5" fmla="*/ 34925 h 85"/>
                  <a:gd name="T6" fmla="*/ 28575 w 245"/>
                  <a:gd name="T7" fmla="*/ 122237 h 85"/>
                  <a:gd name="T8" fmla="*/ 261938 w 245"/>
                  <a:gd name="T9" fmla="*/ 111125 h 85"/>
                  <a:gd name="T10" fmla="*/ 388938 w 245"/>
                  <a:gd name="T11" fmla="*/ 49212 h 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45" h="85">
                    <a:moveTo>
                      <a:pt x="239" y="22"/>
                    </a:moveTo>
                    <a:cubicBezTo>
                      <a:pt x="226" y="18"/>
                      <a:pt x="189" y="0"/>
                      <a:pt x="159" y="0"/>
                    </a:cubicBezTo>
                    <a:cubicBezTo>
                      <a:pt x="129" y="0"/>
                      <a:pt x="81" y="9"/>
                      <a:pt x="58" y="22"/>
                    </a:cubicBezTo>
                    <a:cubicBezTo>
                      <a:pt x="35" y="35"/>
                      <a:pt x="0" y="69"/>
                      <a:pt x="18" y="77"/>
                    </a:cubicBezTo>
                    <a:cubicBezTo>
                      <a:pt x="36" y="85"/>
                      <a:pt x="127" y="78"/>
                      <a:pt x="165" y="70"/>
                    </a:cubicBezTo>
                    <a:cubicBezTo>
                      <a:pt x="203" y="62"/>
                      <a:pt x="228" y="39"/>
                      <a:pt x="245" y="31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1" name="Freeform 71"/>
              <p:cNvSpPr>
                <a:spLocks/>
              </p:cNvSpPr>
              <p:nvPr/>
            </p:nvSpPr>
            <p:spPr bwMode="auto">
              <a:xfrm>
                <a:off x="4397375" y="166688"/>
                <a:ext cx="395288" cy="122237"/>
              </a:xfrm>
              <a:custGeom>
                <a:avLst/>
                <a:gdLst>
                  <a:gd name="T0" fmla="*/ 395288 w 249"/>
                  <a:gd name="T1" fmla="*/ 69850 h 77"/>
                  <a:gd name="T2" fmla="*/ 276225 w 249"/>
                  <a:gd name="T3" fmla="*/ 11112 h 77"/>
                  <a:gd name="T4" fmla="*/ 131763 w 249"/>
                  <a:gd name="T5" fmla="*/ 3175 h 77"/>
                  <a:gd name="T6" fmla="*/ 14288 w 249"/>
                  <a:gd name="T7" fmla="*/ 19050 h 77"/>
                  <a:gd name="T8" fmla="*/ 42863 w 249"/>
                  <a:gd name="T9" fmla="*/ 107950 h 77"/>
                  <a:gd name="T10" fmla="*/ 258763 w 249"/>
                  <a:gd name="T11" fmla="*/ 107950 h 77"/>
                  <a:gd name="T12" fmla="*/ 395288 w 249"/>
                  <a:gd name="T13" fmla="*/ 79375 h 7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9" h="77">
                    <a:moveTo>
                      <a:pt x="249" y="44"/>
                    </a:moveTo>
                    <a:cubicBezTo>
                      <a:pt x="237" y="38"/>
                      <a:pt x="202" y="14"/>
                      <a:pt x="174" y="7"/>
                    </a:cubicBezTo>
                    <a:cubicBezTo>
                      <a:pt x="146" y="0"/>
                      <a:pt x="110" y="1"/>
                      <a:pt x="83" y="2"/>
                    </a:cubicBezTo>
                    <a:cubicBezTo>
                      <a:pt x="56" y="3"/>
                      <a:pt x="18" y="1"/>
                      <a:pt x="9" y="12"/>
                    </a:cubicBezTo>
                    <a:cubicBezTo>
                      <a:pt x="0" y="23"/>
                      <a:pt x="1" y="59"/>
                      <a:pt x="27" y="68"/>
                    </a:cubicBezTo>
                    <a:cubicBezTo>
                      <a:pt x="53" y="77"/>
                      <a:pt x="126" y="71"/>
                      <a:pt x="163" y="68"/>
                    </a:cubicBezTo>
                    <a:cubicBezTo>
                      <a:pt x="200" y="65"/>
                      <a:pt x="231" y="54"/>
                      <a:pt x="249" y="5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2" name="Freeform 72"/>
              <p:cNvSpPr>
                <a:spLocks/>
              </p:cNvSpPr>
              <p:nvPr/>
            </p:nvSpPr>
            <p:spPr bwMode="auto">
              <a:xfrm>
                <a:off x="4356100" y="2033588"/>
                <a:ext cx="1847850" cy="1335087"/>
              </a:xfrm>
              <a:custGeom>
                <a:avLst/>
                <a:gdLst>
                  <a:gd name="T0" fmla="*/ 0 w 1164"/>
                  <a:gd name="T1" fmla="*/ 1250950 h 841"/>
                  <a:gd name="T2" fmla="*/ 71438 w 1164"/>
                  <a:gd name="T3" fmla="*/ 1250950 h 841"/>
                  <a:gd name="T4" fmla="*/ 144463 w 1164"/>
                  <a:gd name="T5" fmla="*/ 1250950 h 841"/>
                  <a:gd name="T6" fmla="*/ 215900 w 1164"/>
                  <a:gd name="T7" fmla="*/ 1108075 h 841"/>
                  <a:gd name="T8" fmla="*/ 287338 w 1164"/>
                  <a:gd name="T9" fmla="*/ 1179512 h 841"/>
                  <a:gd name="T10" fmla="*/ 368300 w 1164"/>
                  <a:gd name="T11" fmla="*/ 1166812 h 841"/>
                  <a:gd name="T12" fmla="*/ 431800 w 1164"/>
                  <a:gd name="T13" fmla="*/ 1250950 h 841"/>
                  <a:gd name="T14" fmla="*/ 503238 w 1164"/>
                  <a:gd name="T15" fmla="*/ 1323975 h 841"/>
                  <a:gd name="T16" fmla="*/ 503238 w 1164"/>
                  <a:gd name="T17" fmla="*/ 1179512 h 841"/>
                  <a:gd name="T18" fmla="*/ 360363 w 1164"/>
                  <a:gd name="T19" fmla="*/ 1035050 h 841"/>
                  <a:gd name="T20" fmla="*/ 287338 w 1164"/>
                  <a:gd name="T21" fmla="*/ 963612 h 841"/>
                  <a:gd name="T22" fmla="*/ 182563 w 1164"/>
                  <a:gd name="T23" fmla="*/ 854075 h 841"/>
                  <a:gd name="T24" fmla="*/ 144463 w 1164"/>
                  <a:gd name="T25" fmla="*/ 674687 h 841"/>
                  <a:gd name="T26" fmla="*/ 144463 w 1164"/>
                  <a:gd name="T27" fmla="*/ 531812 h 841"/>
                  <a:gd name="T28" fmla="*/ 258763 w 1164"/>
                  <a:gd name="T29" fmla="*/ 311150 h 841"/>
                  <a:gd name="T30" fmla="*/ 436563 w 1164"/>
                  <a:gd name="T31" fmla="*/ 66675 h 841"/>
                  <a:gd name="T32" fmla="*/ 800100 w 1164"/>
                  <a:gd name="T33" fmla="*/ 6350 h 841"/>
                  <a:gd name="T34" fmla="*/ 1008063 w 1164"/>
                  <a:gd name="T35" fmla="*/ 26987 h 841"/>
                  <a:gd name="T36" fmla="*/ 1368425 w 1164"/>
                  <a:gd name="T37" fmla="*/ 100012 h 841"/>
                  <a:gd name="T38" fmla="*/ 1584325 w 1164"/>
                  <a:gd name="T39" fmla="*/ 315912 h 841"/>
                  <a:gd name="T40" fmla="*/ 1706563 w 1164"/>
                  <a:gd name="T41" fmla="*/ 539750 h 841"/>
                  <a:gd name="T42" fmla="*/ 1800225 w 1164"/>
                  <a:gd name="T43" fmla="*/ 819150 h 841"/>
                  <a:gd name="T44" fmla="*/ 1841500 w 1164"/>
                  <a:gd name="T45" fmla="*/ 1108075 h 841"/>
                  <a:gd name="T46" fmla="*/ 1765300 w 1164"/>
                  <a:gd name="T47" fmla="*/ 1235075 h 84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164" h="841">
                    <a:moveTo>
                      <a:pt x="0" y="788"/>
                    </a:moveTo>
                    <a:cubicBezTo>
                      <a:pt x="15" y="788"/>
                      <a:pt x="30" y="788"/>
                      <a:pt x="45" y="788"/>
                    </a:cubicBezTo>
                    <a:cubicBezTo>
                      <a:pt x="60" y="788"/>
                      <a:pt x="76" y="803"/>
                      <a:pt x="91" y="788"/>
                    </a:cubicBezTo>
                    <a:cubicBezTo>
                      <a:pt x="106" y="773"/>
                      <a:pt x="121" y="705"/>
                      <a:pt x="136" y="698"/>
                    </a:cubicBezTo>
                    <a:cubicBezTo>
                      <a:pt x="151" y="691"/>
                      <a:pt x="165" y="737"/>
                      <a:pt x="181" y="743"/>
                    </a:cubicBezTo>
                    <a:cubicBezTo>
                      <a:pt x="197" y="749"/>
                      <a:pt x="217" y="728"/>
                      <a:pt x="232" y="735"/>
                    </a:cubicBezTo>
                    <a:cubicBezTo>
                      <a:pt x="247" y="742"/>
                      <a:pt x="258" y="771"/>
                      <a:pt x="272" y="788"/>
                    </a:cubicBezTo>
                    <a:cubicBezTo>
                      <a:pt x="286" y="805"/>
                      <a:pt x="310" y="841"/>
                      <a:pt x="317" y="834"/>
                    </a:cubicBezTo>
                    <a:cubicBezTo>
                      <a:pt x="324" y="827"/>
                      <a:pt x="332" y="773"/>
                      <a:pt x="317" y="743"/>
                    </a:cubicBezTo>
                    <a:cubicBezTo>
                      <a:pt x="302" y="713"/>
                      <a:pt x="250" y="675"/>
                      <a:pt x="227" y="652"/>
                    </a:cubicBezTo>
                    <a:cubicBezTo>
                      <a:pt x="204" y="629"/>
                      <a:pt x="200" y="626"/>
                      <a:pt x="181" y="607"/>
                    </a:cubicBezTo>
                    <a:cubicBezTo>
                      <a:pt x="162" y="588"/>
                      <a:pt x="130" y="568"/>
                      <a:pt x="115" y="538"/>
                    </a:cubicBezTo>
                    <a:cubicBezTo>
                      <a:pt x="100" y="508"/>
                      <a:pt x="95" y="459"/>
                      <a:pt x="91" y="425"/>
                    </a:cubicBezTo>
                    <a:cubicBezTo>
                      <a:pt x="87" y="391"/>
                      <a:pt x="79" y="373"/>
                      <a:pt x="91" y="335"/>
                    </a:cubicBezTo>
                    <a:cubicBezTo>
                      <a:pt x="103" y="297"/>
                      <a:pt x="132" y="245"/>
                      <a:pt x="163" y="196"/>
                    </a:cubicBezTo>
                    <a:cubicBezTo>
                      <a:pt x="194" y="147"/>
                      <a:pt x="218" y="74"/>
                      <a:pt x="275" y="42"/>
                    </a:cubicBezTo>
                    <a:cubicBezTo>
                      <a:pt x="332" y="10"/>
                      <a:pt x="444" y="8"/>
                      <a:pt x="504" y="4"/>
                    </a:cubicBezTo>
                    <a:cubicBezTo>
                      <a:pt x="564" y="0"/>
                      <a:pt x="575" y="7"/>
                      <a:pt x="635" y="17"/>
                    </a:cubicBezTo>
                    <a:cubicBezTo>
                      <a:pt x="695" y="27"/>
                      <a:pt x="802" y="33"/>
                      <a:pt x="862" y="63"/>
                    </a:cubicBezTo>
                    <a:cubicBezTo>
                      <a:pt x="922" y="93"/>
                      <a:pt x="962" y="153"/>
                      <a:pt x="998" y="199"/>
                    </a:cubicBezTo>
                    <a:cubicBezTo>
                      <a:pt x="1034" y="245"/>
                      <a:pt x="1052" y="287"/>
                      <a:pt x="1075" y="340"/>
                    </a:cubicBezTo>
                    <a:cubicBezTo>
                      <a:pt x="1098" y="393"/>
                      <a:pt x="1120" y="456"/>
                      <a:pt x="1134" y="516"/>
                    </a:cubicBezTo>
                    <a:cubicBezTo>
                      <a:pt x="1148" y="576"/>
                      <a:pt x="1164" y="654"/>
                      <a:pt x="1160" y="698"/>
                    </a:cubicBezTo>
                    <a:cubicBezTo>
                      <a:pt x="1156" y="742"/>
                      <a:pt x="1122" y="761"/>
                      <a:pt x="1112" y="778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3" name="Freeform 73"/>
              <p:cNvSpPr>
                <a:spLocks/>
              </p:cNvSpPr>
              <p:nvPr/>
            </p:nvSpPr>
            <p:spPr bwMode="auto">
              <a:xfrm>
                <a:off x="4548188" y="2195513"/>
                <a:ext cx="1398587" cy="1606550"/>
              </a:xfrm>
              <a:custGeom>
                <a:avLst/>
                <a:gdLst>
                  <a:gd name="T0" fmla="*/ 384175 w 881"/>
                  <a:gd name="T1" fmla="*/ 1017588 h 1012"/>
                  <a:gd name="T2" fmla="*/ 384175 w 881"/>
                  <a:gd name="T3" fmla="*/ 873125 h 1012"/>
                  <a:gd name="T4" fmla="*/ 168275 w 881"/>
                  <a:gd name="T5" fmla="*/ 657225 h 1012"/>
                  <a:gd name="T6" fmla="*/ 23812 w 881"/>
                  <a:gd name="T7" fmla="*/ 512763 h 1012"/>
                  <a:gd name="T8" fmla="*/ 23812 w 881"/>
                  <a:gd name="T9" fmla="*/ 369888 h 1012"/>
                  <a:gd name="T10" fmla="*/ 95250 w 881"/>
                  <a:gd name="T11" fmla="*/ 225425 h 1012"/>
                  <a:gd name="T12" fmla="*/ 193675 w 881"/>
                  <a:gd name="T13" fmla="*/ 82550 h 1012"/>
                  <a:gd name="T14" fmla="*/ 528637 w 881"/>
                  <a:gd name="T15" fmla="*/ 9525 h 1012"/>
                  <a:gd name="T16" fmla="*/ 887412 w 881"/>
                  <a:gd name="T17" fmla="*/ 22225 h 1012"/>
                  <a:gd name="T18" fmla="*/ 1133475 w 881"/>
                  <a:gd name="T19" fmla="*/ 115888 h 1012"/>
                  <a:gd name="T20" fmla="*/ 1319212 w 881"/>
                  <a:gd name="T21" fmla="*/ 369888 h 1012"/>
                  <a:gd name="T22" fmla="*/ 1392237 w 881"/>
                  <a:gd name="T23" fmla="*/ 728663 h 1012"/>
                  <a:gd name="T24" fmla="*/ 1362075 w 881"/>
                  <a:gd name="T25" fmla="*/ 869950 h 1012"/>
                  <a:gd name="T26" fmla="*/ 1247775 w 881"/>
                  <a:gd name="T27" fmla="*/ 946150 h 1012"/>
                  <a:gd name="T28" fmla="*/ 1176337 w 881"/>
                  <a:gd name="T29" fmla="*/ 1162050 h 1012"/>
                  <a:gd name="T30" fmla="*/ 1141412 w 881"/>
                  <a:gd name="T31" fmla="*/ 1301750 h 1012"/>
                  <a:gd name="T32" fmla="*/ 1103312 w 881"/>
                  <a:gd name="T33" fmla="*/ 1449388 h 1012"/>
                  <a:gd name="T34" fmla="*/ 963612 w 881"/>
                  <a:gd name="T35" fmla="*/ 1538288 h 1012"/>
                  <a:gd name="T36" fmla="*/ 815975 w 881"/>
                  <a:gd name="T37" fmla="*/ 1593850 h 1012"/>
                  <a:gd name="T38" fmla="*/ 744537 w 881"/>
                  <a:gd name="T39" fmla="*/ 1593850 h 1012"/>
                  <a:gd name="T40" fmla="*/ 671512 w 881"/>
                  <a:gd name="T41" fmla="*/ 1520825 h 1012"/>
                  <a:gd name="T42" fmla="*/ 600075 w 881"/>
                  <a:gd name="T43" fmla="*/ 1449388 h 1012"/>
                  <a:gd name="T44" fmla="*/ 455612 w 881"/>
                  <a:gd name="T45" fmla="*/ 1335088 h 1012"/>
                  <a:gd name="T46" fmla="*/ 384175 w 881"/>
                  <a:gd name="T47" fmla="*/ 1233488 h 1012"/>
                  <a:gd name="T48" fmla="*/ 384175 w 881"/>
                  <a:gd name="T49" fmla="*/ 1017588 h 101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881" h="1012">
                    <a:moveTo>
                      <a:pt x="242" y="641"/>
                    </a:moveTo>
                    <a:cubicBezTo>
                      <a:pt x="242" y="603"/>
                      <a:pt x="265" y="588"/>
                      <a:pt x="242" y="550"/>
                    </a:cubicBezTo>
                    <a:cubicBezTo>
                      <a:pt x="219" y="512"/>
                      <a:pt x="144" y="452"/>
                      <a:pt x="106" y="414"/>
                    </a:cubicBezTo>
                    <a:cubicBezTo>
                      <a:pt x="68" y="376"/>
                      <a:pt x="30" y="353"/>
                      <a:pt x="15" y="323"/>
                    </a:cubicBezTo>
                    <a:cubicBezTo>
                      <a:pt x="0" y="293"/>
                      <a:pt x="8" y="263"/>
                      <a:pt x="15" y="233"/>
                    </a:cubicBezTo>
                    <a:cubicBezTo>
                      <a:pt x="22" y="203"/>
                      <a:pt x="42" y="172"/>
                      <a:pt x="60" y="142"/>
                    </a:cubicBezTo>
                    <a:cubicBezTo>
                      <a:pt x="78" y="112"/>
                      <a:pt x="77" y="75"/>
                      <a:pt x="122" y="52"/>
                    </a:cubicBezTo>
                    <a:cubicBezTo>
                      <a:pt x="167" y="29"/>
                      <a:pt x="260" y="12"/>
                      <a:pt x="333" y="6"/>
                    </a:cubicBezTo>
                    <a:cubicBezTo>
                      <a:pt x="406" y="0"/>
                      <a:pt x="496" y="3"/>
                      <a:pt x="559" y="14"/>
                    </a:cubicBezTo>
                    <a:cubicBezTo>
                      <a:pt x="622" y="25"/>
                      <a:pt x="669" y="37"/>
                      <a:pt x="714" y="73"/>
                    </a:cubicBezTo>
                    <a:cubicBezTo>
                      <a:pt x="759" y="109"/>
                      <a:pt x="804" y="169"/>
                      <a:pt x="831" y="233"/>
                    </a:cubicBezTo>
                    <a:cubicBezTo>
                      <a:pt x="858" y="297"/>
                      <a:pt x="873" y="407"/>
                      <a:pt x="877" y="459"/>
                    </a:cubicBezTo>
                    <a:cubicBezTo>
                      <a:pt x="881" y="511"/>
                      <a:pt x="873" y="525"/>
                      <a:pt x="858" y="548"/>
                    </a:cubicBezTo>
                    <a:cubicBezTo>
                      <a:pt x="843" y="571"/>
                      <a:pt x="805" y="565"/>
                      <a:pt x="786" y="596"/>
                    </a:cubicBezTo>
                    <a:cubicBezTo>
                      <a:pt x="767" y="627"/>
                      <a:pt x="752" y="695"/>
                      <a:pt x="741" y="732"/>
                    </a:cubicBezTo>
                    <a:cubicBezTo>
                      <a:pt x="730" y="769"/>
                      <a:pt x="727" y="790"/>
                      <a:pt x="719" y="820"/>
                    </a:cubicBezTo>
                    <a:cubicBezTo>
                      <a:pt x="711" y="850"/>
                      <a:pt x="714" y="888"/>
                      <a:pt x="695" y="913"/>
                    </a:cubicBezTo>
                    <a:cubicBezTo>
                      <a:pt x="676" y="938"/>
                      <a:pt x="637" y="954"/>
                      <a:pt x="607" y="969"/>
                    </a:cubicBezTo>
                    <a:cubicBezTo>
                      <a:pt x="577" y="984"/>
                      <a:pt x="537" y="998"/>
                      <a:pt x="514" y="1004"/>
                    </a:cubicBezTo>
                    <a:cubicBezTo>
                      <a:pt x="491" y="1010"/>
                      <a:pt x="484" y="1012"/>
                      <a:pt x="469" y="1004"/>
                    </a:cubicBezTo>
                    <a:cubicBezTo>
                      <a:pt x="454" y="996"/>
                      <a:pt x="438" y="973"/>
                      <a:pt x="423" y="958"/>
                    </a:cubicBezTo>
                    <a:cubicBezTo>
                      <a:pt x="408" y="943"/>
                      <a:pt x="401" y="933"/>
                      <a:pt x="378" y="913"/>
                    </a:cubicBezTo>
                    <a:cubicBezTo>
                      <a:pt x="355" y="893"/>
                      <a:pt x="310" y="864"/>
                      <a:pt x="287" y="841"/>
                    </a:cubicBezTo>
                    <a:cubicBezTo>
                      <a:pt x="264" y="818"/>
                      <a:pt x="249" y="810"/>
                      <a:pt x="242" y="777"/>
                    </a:cubicBezTo>
                    <a:cubicBezTo>
                      <a:pt x="235" y="744"/>
                      <a:pt x="242" y="679"/>
                      <a:pt x="242" y="64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4" name="Freeform 74"/>
              <p:cNvSpPr>
                <a:spLocks/>
              </p:cNvSpPr>
              <p:nvPr/>
            </p:nvSpPr>
            <p:spPr bwMode="auto">
              <a:xfrm>
                <a:off x="5765800" y="2049463"/>
                <a:ext cx="392113" cy="947737"/>
              </a:xfrm>
              <a:custGeom>
                <a:avLst/>
                <a:gdLst>
                  <a:gd name="T0" fmla="*/ 0 w 247"/>
                  <a:gd name="T1" fmla="*/ 0 h 597"/>
                  <a:gd name="T2" fmla="*/ 169863 w 247"/>
                  <a:gd name="T3" fmla="*/ 168275 h 597"/>
                  <a:gd name="T4" fmla="*/ 355600 w 247"/>
                  <a:gd name="T5" fmla="*/ 439737 h 597"/>
                  <a:gd name="T6" fmla="*/ 390525 w 247"/>
                  <a:gd name="T7" fmla="*/ 947737 h 59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7" h="597">
                    <a:moveTo>
                      <a:pt x="0" y="0"/>
                    </a:moveTo>
                    <a:cubicBezTo>
                      <a:pt x="17" y="18"/>
                      <a:pt x="70" y="60"/>
                      <a:pt x="107" y="106"/>
                    </a:cubicBezTo>
                    <a:cubicBezTo>
                      <a:pt x="144" y="152"/>
                      <a:pt x="201" y="195"/>
                      <a:pt x="224" y="277"/>
                    </a:cubicBezTo>
                    <a:cubicBezTo>
                      <a:pt x="247" y="359"/>
                      <a:pt x="242" y="530"/>
                      <a:pt x="246" y="59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5" name="Freeform 75"/>
              <p:cNvSpPr>
                <a:spLocks/>
              </p:cNvSpPr>
              <p:nvPr/>
            </p:nvSpPr>
            <p:spPr bwMode="auto">
              <a:xfrm>
                <a:off x="5940425" y="2108200"/>
                <a:ext cx="528638" cy="317500"/>
              </a:xfrm>
              <a:custGeom>
                <a:avLst/>
                <a:gdLst>
                  <a:gd name="T0" fmla="*/ 0 w 333"/>
                  <a:gd name="T1" fmla="*/ 96838 h 200"/>
                  <a:gd name="T2" fmla="*/ 215900 w 333"/>
                  <a:gd name="T3" fmla="*/ 25400 h 200"/>
                  <a:gd name="T4" fmla="*/ 366713 w 333"/>
                  <a:gd name="T5" fmla="*/ 7938 h 200"/>
                  <a:gd name="T6" fmla="*/ 503238 w 333"/>
                  <a:gd name="T7" fmla="*/ 25400 h 200"/>
                  <a:gd name="T8" fmla="*/ 519113 w 333"/>
                  <a:gd name="T9" fmla="*/ 160338 h 200"/>
                  <a:gd name="T10" fmla="*/ 493713 w 333"/>
                  <a:gd name="T11" fmla="*/ 279400 h 200"/>
                  <a:gd name="T12" fmla="*/ 366713 w 333"/>
                  <a:gd name="T13" fmla="*/ 287338 h 200"/>
                  <a:gd name="T14" fmla="*/ 215900 w 333"/>
                  <a:gd name="T15" fmla="*/ 312738 h 200"/>
                  <a:gd name="T16" fmla="*/ 144463 w 333"/>
                  <a:gd name="T17" fmla="*/ 312738 h 2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33" h="200">
                    <a:moveTo>
                      <a:pt x="0" y="61"/>
                    </a:moveTo>
                    <a:cubicBezTo>
                      <a:pt x="41" y="42"/>
                      <a:pt x="98" y="25"/>
                      <a:pt x="136" y="16"/>
                    </a:cubicBezTo>
                    <a:cubicBezTo>
                      <a:pt x="174" y="7"/>
                      <a:pt x="201" y="5"/>
                      <a:pt x="231" y="5"/>
                    </a:cubicBezTo>
                    <a:cubicBezTo>
                      <a:pt x="261" y="5"/>
                      <a:pt x="301" y="0"/>
                      <a:pt x="317" y="16"/>
                    </a:cubicBezTo>
                    <a:cubicBezTo>
                      <a:pt x="333" y="32"/>
                      <a:pt x="328" y="74"/>
                      <a:pt x="327" y="101"/>
                    </a:cubicBezTo>
                    <a:cubicBezTo>
                      <a:pt x="326" y="128"/>
                      <a:pt x="327" y="163"/>
                      <a:pt x="311" y="176"/>
                    </a:cubicBezTo>
                    <a:cubicBezTo>
                      <a:pt x="295" y="189"/>
                      <a:pt x="260" y="178"/>
                      <a:pt x="231" y="181"/>
                    </a:cubicBezTo>
                    <a:cubicBezTo>
                      <a:pt x="202" y="184"/>
                      <a:pt x="159" y="194"/>
                      <a:pt x="136" y="197"/>
                    </a:cubicBezTo>
                    <a:cubicBezTo>
                      <a:pt x="113" y="200"/>
                      <a:pt x="102" y="197"/>
                      <a:pt x="91" y="19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6" name="Freeform 76"/>
              <p:cNvSpPr>
                <a:spLocks/>
              </p:cNvSpPr>
              <p:nvPr/>
            </p:nvSpPr>
            <p:spPr bwMode="auto">
              <a:xfrm>
                <a:off x="6156325" y="2692400"/>
                <a:ext cx="450850" cy="328613"/>
              </a:xfrm>
              <a:custGeom>
                <a:avLst/>
                <a:gdLst>
                  <a:gd name="T0" fmla="*/ 0 w 284"/>
                  <a:gd name="T1" fmla="*/ 15875 h 207"/>
                  <a:gd name="T2" fmla="*/ 134938 w 284"/>
                  <a:gd name="T3" fmla="*/ 0 h 207"/>
                  <a:gd name="T4" fmla="*/ 360363 w 284"/>
                  <a:gd name="T5" fmla="*/ 15875 h 207"/>
                  <a:gd name="T6" fmla="*/ 439738 w 284"/>
                  <a:gd name="T7" fmla="*/ 42863 h 207"/>
                  <a:gd name="T8" fmla="*/ 431800 w 284"/>
                  <a:gd name="T9" fmla="*/ 160338 h 207"/>
                  <a:gd name="T10" fmla="*/ 431800 w 284"/>
                  <a:gd name="T11" fmla="*/ 304800 h 207"/>
                  <a:gd name="T12" fmla="*/ 360363 w 284"/>
                  <a:gd name="T13" fmla="*/ 304800 h 207"/>
                  <a:gd name="T14" fmla="*/ 219075 w 284"/>
                  <a:gd name="T15" fmla="*/ 296863 h 207"/>
                  <a:gd name="T16" fmla="*/ 92075 w 284"/>
                  <a:gd name="T17" fmla="*/ 296863 h 207"/>
                  <a:gd name="T18" fmla="*/ 23813 w 284"/>
                  <a:gd name="T19" fmla="*/ 322263 h 2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4" h="207">
                    <a:moveTo>
                      <a:pt x="0" y="10"/>
                    </a:moveTo>
                    <a:cubicBezTo>
                      <a:pt x="14" y="8"/>
                      <a:pt x="47" y="0"/>
                      <a:pt x="85" y="0"/>
                    </a:cubicBezTo>
                    <a:cubicBezTo>
                      <a:pt x="123" y="0"/>
                      <a:pt x="195" y="6"/>
                      <a:pt x="227" y="10"/>
                    </a:cubicBezTo>
                    <a:cubicBezTo>
                      <a:pt x="259" y="14"/>
                      <a:pt x="270" y="12"/>
                      <a:pt x="277" y="27"/>
                    </a:cubicBezTo>
                    <a:cubicBezTo>
                      <a:pt x="284" y="42"/>
                      <a:pt x="273" y="74"/>
                      <a:pt x="272" y="101"/>
                    </a:cubicBezTo>
                    <a:cubicBezTo>
                      <a:pt x="271" y="128"/>
                      <a:pt x="279" y="177"/>
                      <a:pt x="272" y="192"/>
                    </a:cubicBezTo>
                    <a:cubicBezTo>
                      <a:pt x="265" y="207"/>
                      <a:pt x="249" y="193"/>
                      <a:pt x="227" y="192"/>
                    </a:cubicBezTo>
                    <a:cubicBezTo>
                      <a:pt x="205" y="191"/>
                      <a:pt x="166" y="188"/>
                      <a:pt x="138" y="187"/>
                    </a:cubicBezTo>
                    <a:cubicBezTo>
                      <a:pt x="110" y="186"/>
                      <a:pt x="78" y="184"/>
                      <a:pt x="58" y="187"/>
                    </a:cubicBezTo>
                    <a:cubicBezTo>
                      <a:pt x="38" y="190"/>
                      <a:pt x="24" y="200"/>
                      <a:pt x="15" y="20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7" name="Freeform 77"/>
              <p:cNvSpPr>
                <a:spLocks/>
              </p:cNvSpPr>
              <p:nvPr/>
            </p:nvSpPr>
            <p:spPr bwMode="auto">
              <a:xfrm>
                <a:off x="3725863" y="2924175"/>
                <a:ext cx="341312" cy="169863"/>
              </a:xfrm>
              <a:custGeom>
                <a:avLst/>
                <a:gdLst>
                  <a:gd name="T0" fmla="*/ 0 w 215"/>
                  <a:gd name="T1" fmla="*/ 80963 h 107"/>
                  <a:gd name="T2" fmla="*/ 134937 w 215"/>
                  <a:gd name="T3" fmla="*/ 157163 h 107"/>
                  <a:gd name="T4" fmla="*/ 269875 w 215"/>
                  <a:gd name="T5" fmla="*/ 144463 h 107"/>
                  <a:gd name="T6" fmla="*/ 341312 w 215"/>
                  <a:gd name="T7" fmla="*/ 0 h 10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" h="107">
                    <a:moveTo>
                      <a:pt x="0" y="51"/>
                    </a:moveTo>
                    <a:cubicBezTo>
                      <a:pt x="14" y="58"/>
                      <a:pt x="57" y="92"/>
                      <a:pt x="85" y="99"/>
                    </a:cubicBezTo>
                    <a:cubicBezTo>
                      <a:pt x="113" y="106"/>
                      <a:pt x="148" y="107"/>
                      <a:pt x="170" y="91"/>
                    </a:cubicBezTo>
                    <a:cubicBezTo>
                      <a:pt x="192" y="75"/>
                      <a:pt x="204" y="38"/>
                      <a:pt x="215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8" name="Freeform 78"/>
              <p:cNvSpPr>
                <a:spLocks/>
              </p:cNvSpPr>
              <p:nvPr/>
            </p:nvSpPr>
            <p:spPr bwMode="auto">
              <a:xfrm>
                <a:off x="3851275" y="3141663"/>
                <a:ext cx="360363" cy="142875"/>
              </a:xfrm>
              <a:custGeom>
                <a:avLst/>
                <a:gdLst>
                  <a:gd name="T0" fmla="*/ 0 w 227"/>
                  <a:gd name="T1" fmla="*/ 0 h 90"/>
                  <a:gd name="T2" fmla="*/ 73025 w 227"/>
                  <a:gd name="T3" fmla="*/ 71438 h 90"/>
                  <a:gd name="T4" fmla="*/ 215900 w 227"/>
                  <a:gd name="T5" fmla="*/ 142875 h 90"/>
                  <a:gd name="T6" fmla="*/ 360363 w 227"/>
                  <a:gd name="T7" fmla="*/ 71438 h 9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7" h="90">
                    <a:moveTo>
                      <a:pt x="0" y="0"/>
                    </a:moveTo>
                    <a:cubicBezTo>
                      <a:pt x="11" y="15"/>
                      <a:pt x="23" y="30"/>
                      <a:pt x="46" y="45"/>
                    </a:cubicBezTo>
                    <a:cubicBezTo>
                      <a:pt x="69" y="60"/>
                      <a:pt x="106" y="90"/>
                      <a:pt x="136" y="90"/>
                    </a:cubicBezTo>
                    <a:cubicBezTo>
                      <a:pt x="166" y="90"/>
                      <a:pt x="196" y="67"/>
                      <a:pt x="227" y="45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69" name="Freeform 79"/>
              <p:cNvSpPr>
                <a:spLocks/>
              </p:cNvSpPr>
              <p:nvPr/>
            </p:nvSpPr>
            <p:spPr bwMode="auto">
              <a:xfrm>
                <a:off x="2916238" y="4652963"/>
                <a:ext cx="360362" cy="431800"/>
              </a:xfrm>
              <a:custGeom>
                <a:avLst/>
                <a:gdLst>
                  <a:gd name="T0" fmla="*/ 0 w 227"/>
                  <a:gd name="T1" fmla="*/ 0 h 272"/>
                  <a:gd name="T2" fmla="*/ 215900 w 227"/>
                  <a:gd name="T3" fmla="*/ 215900 h 272"/>
                  <a:gd name="T4" fmla="*/ 360362 w 227"/>
                  <a:gd name="T5" fmla="*/ 431800 h 2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7" h="272">
                    <a:moveTo>
                      <a:pt x="0" y="0"/>
                    </a:moveTo>
                    <a:cubicBezTo>
                      <a:pt x="49" y="45"/>
                      <a:pt x="98" y="91"/>
                      <a:pt x="136" y="136"/>
                    </a:cubicBezTo>
                    <a:cubicBezTo>
                      <a:pt x="174" y="181"/>
                      <a:pt x="200" y="226"/>
                      <a:pt x="227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70" name="Freeform 80"/>
              <p:cNvSpPr>
                <a:spLocks/>
              </p:cNvSpPr>
              <p:nvPr/>
            </p:nvSpPr>
            <p:spPr bwMode="auto">
              <a:xfrm>
                <a:off x="2987675" y="4581525"/>
                <a:ext cx="296863" cy="506413"/>
              </a:xfrm>
              <a:custGeom>
                <a:avLst/>
                <a:gdLst>
                  <a:gd name="T0" fmla="*/ 0 w 187"/>
                  <a:gd name="T1" fmla="*/ 0 h 319"/>
                  <a:gd name="T2" fmla="*/ 153988 w 187"/>
                  <a:gd name="T3" fmla="*/ 193675 h 319"/>
                  <a:gd name="T4" fmla="*/ 296863 w 187"/>
                  <a:gd name="T5" fmla="*/ 506413 h 3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7" h="319">
                    <a:moveTo>
                      <a:pt x="0" y="0"/>
                    </a:moveTo>
                    <a:cubicBezTo>
                      <a:pt x="16" y="20"/>
                      <a:pt x="66" y="69"/>
                      <a:pt x="97" y="122"/>
                    </a:cubicBezTo>
                    <a:cubicBezTo>
                      <a:pt x="128" y="175"/>
                      <a:pt x="168" y="278"/>
                      <a:pt x="187" y="31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71" name="Freeform 81"/>
              <p:cNvSpPr>
                <a:spLocks/>
              </p:cNvSpPr>
              <p:nvPr/>
            </p:nvSpPr>
            <p:spPr bwMode="auto">
              <a:xfrm>
                <a:off x="3132138" y="4652963"/>
                <a:ext cx="149225" cy="431800"/>
              </a:xfrm>
              <a:custGeom>
                <a:avLst/>
                <a:gdLst>
                  <a:gd name="T0" fmla="*/ 144463 w 94"/>
                  <a:gd name="T1" fmla="*/ 431800 h 272"/>
                  <a:gd name="T2" fmla="*/ 136525 w 94"/>
                  <a:gd name="T3" fmla="*/ 300038 h 272"/>
                  <a:gd name="T4" fmla="*/ 71438 w 94"/>
                  <a:gd name="T5" fmla="*/ 144463 h 272"/>
                  <a:gd name="T6" fmla="*/ 0 w 94"/>
                  <a:gd name="T7" fmla="*/ 0 h 2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4" h="272">
                    <a:moveTo>
                      <a:pt x="91" y="272"/>
                    </a:moveTo>
                    <a:cubicBezTo>
                      <a:pt x="90" y="258"/>
                      <a:pt x="94" y="219"/>
                      <a:pt x="86" y="189"/>
                    </a:cubicBezTo>
                    <a:cubicBezTo>
                      <a:pt x="78" y="159"/>
                      <a:pt x="59" y="123"/>
                      <a:pt x="45" y="91"/>
                    </a:cubicBezTo>
                    <a:cubicBezTo>
                      <a:pt x="31" y="59"/>
                      <a:pt x="15" y="30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72" name="Freeform 82"/>
              <p:cNvSpPr>
                <a:spLocks/>
              </p:cNvSpPr>
              <p:nvPr/>
            </p:nvSpPr>
            <p:spPr bwMode="auto">
              <a:xfrm>
                <a:off x="3203575" y="4652963"/>
                <a:ext cx="84138" cy="434975"/>
              </a:xfrm>
              <a:custGeom>
                <a:avLst/>
                <a:gdLst>
                  <a:gd name="T0" fmla="*/ 65088 w 53"/>
                  <a:gd name="T1" fmla="*/ 434975 h 274"/>
                  <a:gd name="T2" fmla="*/ 80963 w 53"/>
                  <a:gd name="T3" fmla="*/ 266700 h 274"/>
                  <a:gd name="T4" fmla="*/ 71438 w 53"/>
                  <a:gd name="T5" fmla="*/ 144463 h 274"/>
                  <a:gd name="T6" fmla="*/ 0 w 53"/>
                  <a:gd name="T7" fmla="*/ 0 h 27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3" h="274">
                    <a:moveTo>
                      <a:pt x="41" y="274"/>
                    </a:moveTo>
                    <a:cubicBezTo>
                      <a:pt x="43" y="256"/>
                      <a:pt x="50" y="198"/>
                      <a:pt x="51" y="168"/>
                    </a:cubicBezTo>
                    <a:cubicBezTo>
                      <a:pt x="52" y="138"/>
                      <a:pt x="53" y="119"/>
                      <a:pt x="45" y="91"/>
                    </a:cubicBezTo>
                    <a:cubicBezTo>
                      <a:pt x="37" y="63"/>
                      <a:pt x="15" y="30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73" name="Freeform 83"/>
              <p:cNvSpPr>
                <a:spLocks/>
              </p:cNvSpPr>
              <p:nvPr/>
            </p:nvSpPr>
            <p:spPr bwMode="auto">
              <a:xfrm>
                <a:off x="3203575" y="4652963"/>
                <a:ext cx="360363" cy="431800"/>
              </a:xfrm>
              <a:custGeom>
                <a:avLst/>
                <a:gdLst>
                  <a:gd name="T0" fmla="*/ 0 w 227"/>
                  <a:gd name="T1" fmla="*/ 0 h 272"/>
                  <a:gd name="T2" fmla="*/ 215900 w 227"/>
                  <a:gd name="T3" fmla="*/ 215900 h 272"/>
                  <a:gd name="T4" fmla="*/ 360363 w 227"/>
                  <a:gd name="T5" fmla="*/ 431800 h 2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7" h="272">
                    <a:moveTo>
                      <a:pt x="0" y="0"/>
                    </a:moveTo>
                    <a:cubicBezTo>
                      <a:pt x="49" y="45"/>
                      <a:pt x="98" y="91"/>
                      <a:pt x="136" y="136"/>
                    </a:cubicBezTo>
                    <a:cubicBezTo>
                      <a:pt x="174" y="181"/>
                      <a:pt x="200" y="226"/>
                      <a:pt x="227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74" name="Freeform 84"/>
              <p:cNvSpPr>
                <a:spLocks/>
              </p:cNvSpPr>
              <p:nvPr/>
            </p:nvSpPr>
            <p:spPr bwMode="auto">
              <a:xfrm>
                <a:off x="3275013" y="4581525"/>
                <a:ext cx="296862" cy="506413"/>
              </a:xfrm>
              <a:custGeom>
                <a:avLst/>
                <a:gdLst>
                  <a:gd name="T0" fmla="*/ 0 w 187"/>
                  <a:gd name="T1" fmla="*/ 0 h 319"/>
                  <a:gd name="T2" fmla="*/ 153987 w 187"/>
                  <a:gd name="T3" fmla="*/ 193675 h 319"/>
                  <a:gd name="T4" fmla="*/ 296862 w 187"/>
                  <a:gd name="T5" fmla="*/ 506413 h 3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7" h="319">
                    <a:moveTo>
                      <a:pt x="0" y="0"/>
                    </a:moveTo>
                    <a:cubicBezTo>
                      <a:pt x="16" y="20"/>
                      <a:pt x="66" y="69"/>
                      <a:pt x="97" y="122"/>
                    </a:cubicBezTo>
                    <a:cubicBezTo>
                      <a:pt x="128" y="175"/>
                      <a:pt x="168" y="278"/>
                      <a:pt x="187" y="31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75" name="Freeform 85"/>
              <p:cNvSpPr>
                <a:spLocks/>
              </p:cNvSpPr>
              <p:nvPr/>
            </p:nvSpPr>
            <p:spPr bwMode="auto">
              <a:xfrm>
                <a:off x="3454400" y="4640263"/>
                <a:ext cx="114300" cy="444500"/>
              </a:xfrm>
              <a:custGeom>
                <a:avLst/>
                <a:gdLst>
                  <a:gd name="T0" fmla="*/ 109538 w 72"/>
                  <a:gd name="T1" fmla="*/ 444500 h 280"/>
                  <a:gd name="T2" fmla="*/ 101600 w 72"/>
                  <a:gd name="T3" fmla="*/ 312738 h 280"/>
                  <a:gd name="T4" fmla="*/ 36513 w 72"/>
                  <a:gd name="T5" fmla="*/ 157163 h 280"/>
                  <a:gd name="T6" fmla="*/ 0 w 72"/>
                  <a:gd name="T7" fmla="*/ 0 h 28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2" h="280">
                    <a:moveTo>
                      <a:pt x="69" y="280"/>
                    </a:moveTo>
                    <a:cubicBezTo>
                      <a:pt x="68" y="266"/>
                      <a:pt x="72" y="227"/>
                      <a:pt x="64" y="197"/>
                    </a:cubicBezTo>
                    <a:cubicBezTo>
                      <a:pt x="56" y="167"/>
                      <a:pt x="34" y="132"/>
                      <a:pt x="23" y="99"/>
                    </a:cubicBezTo>
                    <a:cubicBezTo>
                      <a:pt x="12" y="66"/>
                      <a:pt x="5" y="21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76" name="Freeform 86"/>
              <p:cNvSpPr>
                <a:spLocks/>
              </p:cNvSpPr>
              <p:nvPr/>
            </p:nvSpPr>
            <p:spPr bwMode="auto">
              <a:xfrm>
                <a:off x="3556000" y="4546600"/>
                <a:ext cx="50800" cy="541338"/>
              </a:xfrm>
              <a:custGeom>
                <a:avLst/>
                <a:gdLst>
                  <a:gd name="T0" fmla="*/ 0 w 32"/>
                  <a:gd name="T1" fmla="*/ 541338 h 341"/>
                  <a:gd name="T2" fmla="*/ 15875 w 32"/>
                  <a:gd name="T3" fmla="*/ 373063 h 341"/>
                  <a:gd name="T4" fmla="*/ 6350 w 32"/>
                  <a:gd name="T5" fmla="*/ 250825 h 341"/>
                  <a:gd name="T6" fmla="*/ 50800 w 32"/>
                  <a:gd name="T7" fmla="*/ 0 h 3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2" h="341">
                    <a:moveTo>
                      <a:pt x="0" y="341"/>
                    </a:moveTo>
                    <a:cubicBezTo>
                      <a:pt x="2" y="323"/>
                      <a:pt x="9" y="265"/>
                      <a:pt x="10" y="235"/>
                    </a:cubicBezTo>
                    <a:cubicBezTo>
                      <a:pt x="11" y="205"/>
                      <a:pt x="0" y="197"/>
                      <a:pt x="4" y="158"/>
                    </a:cubicBezTo>
                    <a:cubicBezTo>
                      <a:pt x="8" y="119"/>
                      <a:pt x="26" y="33"/>
                      <a:pt x="32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77" name="Freeform 87"/>
              <p:cNvSpPr>
                <a:spLocks/>
              </p:cNvSpPr>
              <p:nvPr/>
            </p:nvSpPr>
            <p:spPr bwMode="auto">
              <a:xfrm>
                <a:off x="2903538" y="4143375"/>
                <a:ext cx="1524000" cy="296863"/>
              </a:xfrm>
              <a:custGeom>
                <a:avLst/>
                <a:gdLst>
                  <a:gd name="T0" fmla="*/ 0 w 960"/>
                  <a:gd name="T1" fmla="*/ 207963 h 187"/>
                  <a:gd name="T2" fmla="*/ 127000 w 960"/>
                  <a:gd name="T3" fmla="*/ 258763 h 187"/>
                  <a:gd name="T4" fmla="*/ 373063 w 960"/>
                  <a:gd name="T5" fmla="*/ 293688 h 187"/>
                  <a:gd name="T6" fmla="*/ 627063 w 960"/>
                  <a:gd name="T7" fmla="*/ 242888 h 187"/>
                  <a:gd name="T8" fmla="*/ 731838 w 960"/>
                  <a:gd name="T9" fmla="*/ 77788 h 187"/>
                  <a:gd name="T10" fmla="*/ 876300 w 960"/>
                  <a:gd name="T11" fmla="*/ 6350 h 187"/>
                  <a:gd name="T12" fmla="*/ 1101725 w 960"/>
                  <a:gd name="T13" fmla="*/ 39688 h 187"/>
                  <a:gd name="T14" fmla="*/ 1452563 w 960"/>
                  <a:gd name="T15" fmla="*/ 6350 h 187"/>
                  <a:gd name="T16" fmla="*/ 1524000 w 960"/>
                  <a:gd name="T17" fmla="*/ 77788 h 1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60" h="187">
                    <a:moveTo>
                      <a:pt x="0" y="131"/>
                    </a:moveTo>
                    <a:cubicBezTo>
                      <a:pt x="13" y="135"/>
                      <a:pt x="41" y="154"/>
                      <a:pt x="80" y="163"/>
                    </a:cubicBezTo>
                    <a:cubicBezTo>
                      <a:pt x="119" y="172"/>
                      <a:pt x="183" y="187"/>
                      <a:pt x="235" y="185"/>
                    </a:cubicBezTo>
                    <a:cubicBezTo>
                      <a:pt x="287" y="183"/>
                      <a:pt x="358" y="176"/>
                      <a:pt x="395" y="153"/>
                    </a:cubicBezTo>
                    <a:cubicBezTo>
                      <a:pt x="432" y="130"/>
                      <a:pt x="435" y="74"/>
                      <a:pt x="461" y="49"/>
                    </a:cubicBezTo>
                    <a:cubicBezTo>
                      <a:pt x="487" y="24"/>
                      <a:pt x="513" y="8"/>
                      <a:pt x="552" y="4"/>
                    </a:cubicBezTo>
                    <a:cubicBezTo>
                      <a:pt x="591" y="0"/>
                      <a:pt x="634" y="25"/>
                      <a:pt x="694" y="25"/>
                    </a:cubicBezTo>
                    <a:cubicBezTo>
                      <a:pt x="754" y="25"/>
                      <a:pt x="871" y="0"/>
                      <a:pt x="915" y="4"/>
                    </a:cubicBezTo>
                    <a:cubicBezTo>
                      <a:pt x="959" y="8"/>
                      <a:pt x="960" y="26"/>
                      <a:pt x="960" y="4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78" name="Freeform 93"/>
              <p:cNvSpPr>
                <a:spLocks/>
              </p:cNvSpPr>
              <p:nvPr/>
            </p:nvSpPr>
            <p:spPr bwMode="auto">
              <a:xfrm>
                <a:off x="3635375" y="4687888"/>
                <a:ext cx="360363" cy="431800"/>
              </a:xfrm>
              <a:custGeom>
                <a:avLst/>
                <a:gdLst>
                  <a:gd name="T0" fmla="*/ 0 w 227"/>
                  <a:gd name="T1" fmla="*/ 0 h 272"/>
                  <a:gd name="T2" fmla="*/ 174625 w 227"/>
                  <a:gd name="T3" fmla="*/ 214313 h 272"/>
                  <a:gd name="T4" fmla="*/ 360363 w 227"/>
                  <a:gd name="T5" fmla="*/ 431800 h 2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7" h="272">
                    <a:moveTo>
                      <a:pt x="0" y="0"/>
                    </a:moveTo>
                    <a:cubicBezTo>
                      <a:pt x="18" y="23"/>
                      <a:pt x="72" y="90"/>
                      <a:pt x="110" y="135"/>
                    </a:cubicBezTo>
                    <a:cubicBezTo>
                      <a:pt x="148" y="180"/>
                      <a:pt x="203" y="243"/>
                      <a:pt x="227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79" name="Freeform 94"/>
              <p:cNvSpPr>
                <a:spLocks/>
              </p:cNvSpPr>
              <p:nvPr/>
            </p:nvSpPr>
            <p:spPr bwMode="auto">
              <a:xfrm>
                <a:off x="3708400" y="4581525"/>
                <a:ext cx="296863" cy="506413"/>
              </a:xfrm>
              <a:custGeom>
                <a:avLst/>
                <a:gdLst>
                  <a:gd name="T0" fmla="*/ 0 w 187"/>
                  <a:gd name="T1" fmla="*/ 0 h 319"/>
                  <a:gd name="T2" fmla="*/ 109538 w 187"/>
                  <a:gd name="T3" fmla="*/ 193675 h 319"/>
                  <a:gd name="T4" fmla="*/ 203200 w 187"/>
                  <a:gd name="T5" fmla="*/ 338138 h 319"/>
                  <a:gd name="T6" fmla="*/ 296863 w 187"/>
                  <a:gd name="T7" fmla="*/ 506413 h 3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7" h="319">
                    <a:moveTo>
                      <a:pt x="0" y="0"/>
                    </a:moveTo>
                    <a:cubicBezTo>
                      <a:pt x="12" y="20"/>
                      <a:pt x="48" y="86"/>
                      <a:pt x="69" y="122"/>
                    </a:cubicBezTo>
                    <a:cubicBezTo>
                      <a:pt x="90" y="158"/>
                      <a:pt x="108" y="180"/>
                      <a:pt x="128" y="213"/>
                    </a:cubicBezTo>
                    <a:cubicBezTo>
                      <a:pt x="148" y="246"/>
                      <a:pt x="175" y="297"/>
                      <a:pt x="187" y="31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0" name="Freeform 95"/>
              <p:cNvSpPr>
                <a:spLocks/>
              </p:cNvSpPr>
              <p:nvPr/>
            </p:nvSpPr>
            <p:spPr bwMode="auto">
              <a:xfrm>
                <a:off x="3886200" y="4572000"/>
                <a:ext cx="114300" cy="547688"/>
              </a:xfrm>
              <a:custGeom>
                <a:avLst/>
                <a:gdLst>
                  <a:gd name="T0" fmla="*/ 109538 w 72"/>
                  <a:gd name="T1" fmla="*/ 547688 h 345"/>
                  <a:gd name="T2" fmla="*/ 101600 w 72"/>
                  <a:gd name="T3" fmla="*/ 415925 h 345"/>
                  <a:gd name="T4" fmla="*/ 36513 w 72"/>
                  <a:gd name="T5" fmla="*/ 260350 h 345"/>
                  <a:gd name="T6" fmla="*/ 0 w 72"/>
                  <a:gd name="T7" fmla="*/ 0 h 34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2" h="345">
                    <a:moveTo>
                      <a:pt x="69" y="345"/>
                    </a:moveTo>
                    <a:cubicBezTo>
                      <a:pt x="68" y="331"/>
                      <a:pt x="72" y="292"/>
                      <a:pt x="64" y="262"/>
                    </a:cubicBezTo>
                    <a:cubicBezTo>
                      <a:pt x="56" y="232"/>
                      <a:pt x="34" y="208"/>
                      <a:pt x="23" y="164"/>
                    </a:cubicBezTo>
                    <a:cubicBezTo>
                      <a:pt x="12" y="120"/>
                      <a:pt x="5" y="34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1" name="Freeform 96"/>
              <p:cNvSpPr>
                <a:spLocks/>
              </p:cNvSpPr>
              <p:nvPr/>
            </p:nvSpPr>
            <p:spPr bwMode="auto">
              <a:xfrm>
                <a:off x="3990975" y="4665663"/>
                <a:ext cx="80963" cy="439737"/>
              </a:xfrm>
              <a:custGeom>
                <a:avLst/>
                <a:gdLst>
                  <a:gd name="T0" fmla="*/ 80963 w 51"/>
                  <a:gd name="T1" fmla="*/ 439737 h 277"/>
                  <a:gd name="T2" fmla="*/ 12700 w 51"/>
                  <a:gd name="T3" fmla="*/ 288925 h 277"/>
                  <a:gd name="T4" fmla="*/ 3175 w 51"/>
                  <a:gd name="T5" fmla="*/ 166687 h 277"/>
                  <a:gd name="T6" fmla="*/ 4763 w 51"/>
                  <a:gd name="T7" fmla="*/ 0 h 27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1" h="277">
                    <a:moveTo>
                      <a:pt x="51" y="277"/>
                    </a:moveTo>
                    <a:cubicBezTo>
                      <a:pt x="45" y="261"/>
                      <a:pt x="16" y="210"/>
                      <a:pt x="8" y="182"/>
                    </a:cubicBezTo>
                    <a:cubicBezTo>
                      <a:pt x="0" y="154"/>
                      <a:pt x="3" y="135"/>
                      <a:pt x="2" y="105"/>
                    </a:cubicBezTo>
                    <a:cubicBezTo>
                      <a:pt x="1" y="75"/>
                      <a:pt x="3" y="22"/>
                      <a:pt x="3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2" name="Freeform 97"/>
              <p:cNvSpPr>
                <a:spLocks/>
              </p:cNvSpPr>
              <p:nvPr/>
            </p:nvSpPr>
            <p:spPr bwMode="auto">
              <a:xfrm>
                <a:off x="4013200" y="4640263"/>
                <a:ext cx="342900" cy="301625"/>
              </a:xfrm>
              <a:custGeom>
                <a:avLst/>
                <a:gdLst>
                  <a:gd name="T0" fmla="*/ 0 w 216"/>
                  <a:gd name="T1" fmla="*/ 0 h 190"/>
                  <a:gd name="T2" fmla="*/ 127000 w 216"/>
                  <a:gd name="T3" fmla="*/ 58738 h 190"/>
                  <a:gd name="T4" fmla="*/ 271463 w 216"/>
                  <a:gd name="T5" fmla="*/ 157163 h 190"/>
                  <a:gd name="T6" fmla="*/ 342900 w 216"/>
                  <a:gd name="T7" fmla="*/ 301625 h 19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" h="190">
                    <a:moveTo>
                      <a:pt x="0" y="0"/>
                    </a:moveTo>
                    <a:cubicBezTo>
                      <a:pt x="13" y="7"/>
                      <a:pt x="51" y="20"/>
                      <a:pt x="80" y="37"/>
                    </a:cubicBezTo>
                    <a:cubicBezTo>
                      <a:pt x="109" y="54"/>
                      <a:pt x="148" y="73"/>
                      <a:pt x="171" y="99"/>
                    </a:cubicBezTo>
                    <a:cubicBezTo>
                      <a:pt x="194" y="125"/>
                      <a:pt x="205" y="156"/>
                      <a:pt x="216" y="19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3" name="Freeform 98"/>
              <p:cNvSpPr>
                <a:spLocks/>
              </p:cNvSpPr>
              <p:nvPr/>
            </p:nvSpPr>
            <p:spPr bwMode="auto">
              <a:xfrm>
                <a:off x="3995738" y="4581525"/>
                <a:ext cx="373062" cy="252413"/>
              </a:xfrm>
              <a:custGeom>
                <a:avLst/>
                <a:gdLst>
                  <a:gd name="T0" fmla="*/ 0 w 235"/>
                  <a:gd name="T1" fmla="*/ 0 h 159"/>
                  <a:gd name="T2" fmla="*/ 127000 w 235"/>
                  <a:gd name="T3" fmla="*/ 58738 h 159"/>
                  <a:gd name="T4" fmla="*/ 271462 w 235"/>
                  <a:gd name="T5" fmla="*/ 157163 h 159"/>
                  <a:gd name="T6" fmla="*/ 373062 w 235"/>
                  <a:gd name="T7" fmla="*/ 252413 h 15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35" h="159">
                    <a:moveTo>
                      <a:pt x="0" y="0"/>
                    </a:moveTo>
                    <a:cubicBezTo>
                      <a:pt x="13" y="7"/>
                      <a:pt x="51" y="20"/>
                      <a:pt x="80" y="37"/>
                    </a:cubicBezTo>
                    <a:cubicBezTo>
                      <a:pt x="109" y="54"/>
                      <a:pt x="145" y="79"/>
                      <a:pt x="171" y="99"/>
                    </a:cubicBezTo>
                    <a:cubicBezTo>
                      <a:pt x="197" y="119"/>
                      <a:pt x="222" y="147"/>
                      <a:pt x="235" y="15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4" name="Freeform 99"/>
              <p:cNvSpPr>
                <a:spLocks/>
              </p:cNvSpPr>
              <p:nvPr/>
            </p:nvSpPr>
            <p:spPr bwMode="auto">
              <a:xfrm>
                <a:off x="3979863" y="4411663"/>
                <a:ext cx="388937" cy="349250"/>
              </a:xfrm>
              <a:custGeom>
                <a:avLst/>
                <a:gdLst>
                  <a:gd name="T0" fmla="*/ 0 w 245"/>
                  <a:gd name="T1" fmla="*/ 0 h 220"/>
                  <a:gd name="T2" fmla="*/ 142875 w 245"/>
                  <a:gd name="T3" fmla="*/ 155575 h 220"/>
                  <a:gd name="T4" fmla="*/ 287337 w 245"/>
                  <a:gd name="T5" fmla="*/ 254000 h 220"/>
                  <a:gd name="T6" fmla="*/ 388937 w 245"/>
                  <a:gd name="T7" fmla="*/ 349250 h 2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5" h="220">
                    <a:moveTo>
                      <a:pt x="0" y="0"/>
                    </a:moveTo>
                    <a:cubicBezTo>
                      <a:pt x="15" y="15"/>
                      <a:pt x="60" y="71"/>
                      <a:pt x="90" y="98"/>
                    </a:cubicBezTo>
                    <a:cubicBezTo>
                      <a:pt x="120" y="125"/>
                      <a:pt x="155" y="140"/>
                      <a:pt x="181" y="160"/>
                    </a:cubicBezTo>
                    <a:cubicBezTo>
                      <a:pt x="207" y="180"/>
                      <a:pt x="232" y="208"/>
                      <a:pt x="245" y="22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5" name="Freeform 100"/>
              <p:cNvSpPr>
                <a:spLocks/>
              </p:cNvSpPr>
              <p:nvPr/>
            </p:nvSpPr>
            <p:spPr bwMode="auto">
              <a:xfrm>
                <a:off x="4067175" y="4292600"/>
                <a:ext cx="360363" cy="431800"/>
              </a:xfrm>
              <a:custGeom>
                <a:avLst/>
                <a:gdLst>
                  <a:gd name="T0" fmla="*/ 0 w 227"/>
                  <a:gd name="T1" fmla="*/ 0 h 272"/>
                  <a:gd name="T2" fmla="*/ 144463 w 227"/>
                  <a:gd name="T3" fmla="*/ 215900 h 272"/>
                  <a:gd name="T4" fmla="*/ 288925 w 227"/>
                  <a:gd name="T5" fmla="*/ 360363 h 272"/>
                  <a:gd name="T6" fmla="*/ 360363 w 227"/>
                  <a:gd name="T7" fmla="*/ 431800 h 2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7" h="272">
                    <a:moveTo>
                      <a:pt x="0" y="0"/>
                    </a:moveTo>
                    <a:cubicBezTo>
                      <a:pt x="30" y="49"/>
                      <a:pt x="61" y="98"/>
                      <a:pt x="91" y="136"/>
                    </a:cubicBezTo>
                    <a:cubicBezTo>
                      <a:pt x="121" y="174"/>
                      <a:pt x="159" y="204"/>
                      <a:pt x="182" y="227"/>
                    </a:cubicBezTo>
                    <a:cubicBezTo>
                      <a:pt x="205" y="250"/>
                      <a:pt x="216" y="261"/>
                      <a:pt x="227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6" name="Freeform 101"/>
              <p:cNvSpPr>
                <a:spLocks/>
              </p:cNvSpPr>
              <p:nvPr/>
            </p:nvSpPr>
            <p:spPr bwMode="auto">
              <a:xfrm>
                <a:off x="5219700" y="4292600"/>
                <a:ext cx="288925" cy="504825"/>
              </a:xfrm>
              <a:custGeom>
                <a:avLst/>
                <a:gdLst>
                  <a:gd name="T0" fmla="*/ 0 w 182"/>
                  <a:gd name="T1" fmla="*/ 0 h 318"/>
                  <a:gd name="T2" fmla="*/ 144463 w 182"/>
                  <a:gd name="T3" fmla="*/ 144463 h 318"/>
                  <a:gd name="T4" fmla="*/ 215900 w 182"/>
                  <a:gd name="T5" fmla="*/ 360363 h 318"/>
                  <a:gd name="T6" fmla="*/ 288925 w 182"/>
                  <a:gd name="T7" fmla="*/ 504825 h 3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2" h="318">
                    <a:moveTo>
                      <a:pt x="0" y="0"/>
                    </a:moveTo>
                    <a:cubicBezTo>
                      <a:pt x="34" y="26"/>
                      <a:pt x="68" y="53"/>
                      <a:pt x="91" y="91"/>
                    </a:cubicBezTo>
                    <a:cubicBezTo>
                      <a:pt x="114" y="129"/>
                      <a:pt x="121" y="189"/>
                      <a:pt x="136" y="227"/>
                    </a:cubicBezTo>
                    <a:cubicBezTo>
                      <a:pt x="151" y="265"/>
                      <a:pt x="166" y="291"/>
                      <a:pt x="182" y="318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7" name="Freeform 102"/>
              <p:cNvSpPr>
                <a:spLocks/>
              </p:cNvSpPr>
              <p:nvPr/>
            </p:nvSpPr>
            <p:spPr bwMode="auto">
              <a:xfrm>
                <a:off x="5508625" y="4149725"/>
                <a:ext cx="71438" cy="647700"/>
              </a:xfrm>
              <a:custGeom>
                <a:avLst/>
                <a:gdLst>
                  <a:gd name="T0" fmla="*/ 71438 w 45"/>
                  <a:gd name="T1" fmla="*/ 0 h 408"/>
                  <a:gd name="T2" fmla="*/ 0 w 45"/>
                  <a:gd name="T3" fmla="*/ 358775 h 408"/>
                  <a:gd name="T4" fmla="*/ 71438 w 45"/>
                  <a:gd name="T5" fmla="*/ 647700 h 40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5" h="408">
                    <a:moveTo>
                      <a:pt x="45" y="0"/>
                    </a:moveTo>
                    <a:cubicBezTo>
                      <a:pt x="22" y="79"/>
                      <a:pt x="0" y="158"/>
                      <a:pt x="0" y="226"/>
                    </a:cubicBezTo>
                    <a:cubicBezTo>
                      <a:pt x="0" y="294"/>
                      <a:pt x="22" y="351"/>
                      <a:pt x="45" y="408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8" name="Freeform 103"/>
              <p:cNvSpPr>
                <a:spLocks/>
              </p:cNvSpPr>
              <p:nvPr/>
            </p:nvSpPr>
            <p:spPr bwMode="auto">
              <a:xfrm>
                <a:off x="5219700" y="4076700"/>
                <a:ext cx="288925" cy="720725"/>
              </a:xfrm>
              <a:custGeom>
                <a:avLst/>
                <a:gdLst>
                  <a:gd name="T0" fmla="*/ 0 w 182"/>
                  <a:gd name="T1" fmla="*/ 0 h 454"/>
                  <a:gd name="T2" fmla="*/ 144463 w 182"/>
                  <a:gd name="T3" fmla="*/ 288925 h 454"/>
                  <a:gd name="T4" fmla="*/ 215900 w 182"/>
                  <a:gd name="T5" fmla="*/ 576263 h 454"/>
                  <a:gd name="T6" fmla="*/ 288925 w 182"/>
                  <a:gd name="T7" fmla="*/ 720725 h 45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2" h="454">
                    <a:moveTo>
                      <a:pt x="0" y="0"/>
                    </a:moveTo>
                    <a:cubicBezTo>
                      <a:pt x="34" y="61"/>
                      <a:pt x="68" y="122"/>
                      <a:pt x="91" y="182"/>
                    </a:cubicBezTo>
                    <a:cubicBezTo>
                      <a:pt x="114" y="242"/>
                      <a:pt x="121" y="318"/>
                      <a:pt x="136" y="363"/>
                    </a:cubicBezTo>
                    <a:cubicBezTo>
                      <a:pt x="151" y="408"/>
                      <a:pt x="166" y="431"/>
                      <a:pt x="182" y="454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89" name="Freeform 104"/>
              <p:cNvSpPr>
                <a:spLocks/>
              </p:cNvSpPr>
              <p:nvPr/>
            </p:nvSpPr>
            <p:spPr bwMode="auto">
              <a:xfrm>
                <a:off x="5422900" y="4076700"/>
                <a:ext cx="157163" cy="720725"/>
              </a:xfrm>
              <a:custGeom>
                <a:avLst/>
                <a:gdLst>
                  <a:gd name="T0" fmla="*/ 12700 w 99"/>
                  <a:gd name="T1" fmla="*/ 0 h 454"/>
                  <a:gd name="T2" fmla="*/ 12700 w 99"/>
                  <a:gd name="T3" fmla="*/ 288925 h 454"/>
                  <a:gd name="T4" fmla="*/ 85725 w 99"/>
                  <a:gd name="T5" fmla="*/ 647700 h 454"/>
                  <a:gd name="T6" fmla="*/ 157163 w 99"/>
                  <a:gd name="T7" fmla="*/ 720725 h 45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9" h="454">
                    <a:moveTo>
                      <a:pt x="8" y="0"/>
                    </a:moveTo>
                    <a:cubicBezTo>
                      <a:pt x="4" y="57"/>
                      <a:pt x="0" y="114"/>
                      <a:pt x="8" y="182"/>
                    </a:cubicBezTo>
                    <a:cubicBezTo>
                      <a:pt x="16" y="250"/>
                      <a:pt x="39" y="363"/>
                      <a:pt x="54" y="408"/>
                    </a:cubicBezTo>
                    <a:cubicBezTo>
                      <a:pt x="69" y="453"/>
                      <a:pt x="84" y="453"/>
                      <a:pt x="99" y="454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0" name="Freeform 105"/>
              <p:cNvSpPr>
                <a:spLocks/>
              </p:cNvSpPr>
              <p:nvPr/>
            </p:nvSpPr>
            <p:spPr bwMode="auto">
              <a:xfrm>
                <a:off x="5580063" y="4292600"/>
                <a:ext cx="252412" cy="288925"/>
              </a:xfrm>
              <a:custGeom>
                <a:avLst/>
                <a:gdLst>
                  <a:gd name="T0" fmla="*/ 0 w 159"/>
                  <a:gd name="T1" fmla="*/ 0 h 182"/>
                  <a:gd name="T2" fmla="*/ 215900 w 159"/>
                  <a:gd name="T3" fmla="*/ 144463 h 182"/>
                  <a:gd name="T4" fmla="*/ 215900 w 159"/>
                  <a:gd name="T5" fmla="*/ 288925 h 18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9" h="182">
                    <a:moveTo>
                      <a:pt x="0" y="0"/>
                    </a:moveTo>
                    <a:cubicBezTo>
                      <a:pt x="56" y="30"/>
                      <a:pt x="113" y="61"/>
                      <a:pt x="136" y="91"/>
                    </a:cubicBezTo>
                    <a:cubicBezTo>
                      <a:pt x="159" y="121"/>
                      <a:pt x="147" y="151"/>
                      <a:pt x="136" y="18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1" name="Freeform 106"/>
              <p:cNvSpPr>
                <a:spLocks/>
              </p:cNvSpPr>
              <p:nvPr/>
            </p:nvSpPr>
            <p:spPr bwMode="auto">
              <a:xfrm>
                <a:off x="5580063" y="4076700"/>
                <a:ext cx="287337" cy="431800"/>
              </a:xfrm>
              <a:custGeom>
                <a:avLst/>
                <a:gdLst>
                  <a:gd name="T0" fmla="*/ 0 w 181"/>
                  <a:gd name="T1" fmla="*/ 0 h 272"/>
                  <a:gd name="T2" fmla="*/ 144462 w 181"/>
                  <a:gd name="T3" fmla="*/ 215900 h 272"/>
                  <a:gd name="T4" fmla="*/ 287337 w 181"/>
                  <a:gd name="T5" fmla="*/ 431800 h 2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1" h="272">
                    <a:moveTo>
                      <a:pt x="0" y="0"/>
                    </a:moveTo>
                    <a:cubicBezTo>
                      <a:pt x="30" y="45"/>
                      <a:pt x="61" y="91"/>
                      <a:pt x="91" y="136"/>
                    </a:cubicBezTo>
                    <a:cubicBezTo>
                      <a:pt x="121" y="181"/>
                      <a:pt x="151" y="226"/>
                      <a:pt x="181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2" name="Freeform 107"/>
              <p:cNvSpPr>
                <a:spLocks/>
              </p:cNvSpPr>
              <p:nvPr/>
            </p:nvSpPr>
            <p:spPr bwMode="auto">
              <a:xfrm>
                <a:off x="5724525" y="4149725"/>
                <a:ext cx="142875" cy="358775"/>
              </a:xfrm>
              <a:custGeom>
                <a:avLst/>
                <a:gdLst>
                  <a:gd name="T0" fmla="*/ 0 w 90"/>
                  <a:gd name="T1" fmla="*/ 0 h 226"/>
                  <a:gd name="T2" fmla="*/ 71438 w 90"/>
                  <a:gd name="T3" fmla="*/ 215900 h 226"/>
                  <a:gd name="T4" fmla="*/ 142875 w 90"/>
                  <a:gd name="T5" fmla="*/ 358775 h 2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0" h="226">
                    <a:moveTo>
                      <a:pt x="0" y="0"/>
                    </a:moveTo>
                    <a:cubicBezTo>
                      <a:pt x="15" y="49"/>
                      <a:pt x="30" y="98"/>
                      <a:pt x="45" y="136"/>
                    </a:cubicBezTo>
                    <a:cubicBezTo>
                      <a:pt x="60" y="174"/>
                      <a:pt x="75" y="200"/>
                      <a:pt x="90" y="226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3" name="Freeform 108"/>
              <p:cNvSpPr>
                <a:spLocks/>
              </p:cNvSpPr>
              <p:nvPr/>
            </p:nvSpPr>
            <p:spPr bwMode="auto">
              <a:xfrm>
                <a:off x="5724525" y="4076700"/>
                <a:ext cx="215900" cy="504825"/>
              </a:xfrm>
              <a:custGeom>
                <a:avLst/>
                <a:gdLst>
                  <a:gd name="T0" fmla="*/ 0 w 136"/>
                  <a:gd name="T1" fmla="*/ 0 h 318"/>
                  <a:gd name="T2" fmla="*/ 71438 w 136"/>
                  <a:gd name="T3" fmla="*/ 288925 h 318"/>
                  <a:gd name="T4" fmla="*/ 215900 w 136"/>
                  <a:gd name="T5" fmla="*/ 504825 h 3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318">
                    <a:moveTo>
                      <a:pt x="0" y="0"/>
                    </a:moveTo>
                    <a:cubicBezTo>
                      <a:pt x="11" y="64"/>
                      <a:pt x="22" y="129"/>
                      <a:pt x="45" y="182"/>
                    </a:cubicBezTo>
                    <a:cubicBezTo>
                      <a:pt x="68" y="235"/>
                      <a:pt x="102" y="276"/>
                      <a:pt x="136" y="318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4" name="Freeform 109"/>
              <p:cNvSpPr>
                <a:spLocks/>
              </p:cNvSpPr>
              <p:nvPr/>
            </p:nvSpPr>
            <p:spPr bwMode="auto">
              <a:xfrm>
                <a:off x="5795963" y="4076700"/>
                <a:ext cx="215900" cy="504825"/>
              </a:xfrm>
              <a:custGeom>
                <a:avLst/>
                <a:gdLst>
                  <a:gd name="T0" fmla="*/ 0 w 136"/>
                  <a:gd name="T1" fmla="*/ 0 h 318"/>
                  <a:gd name="T2" fmla="*/ 71438 w 136"/>
                  <a:gd name="T3" fmla="*/ 360363 h 318"/>
                  <a:gd name="T4" fmla="*/ 215900 w 136"/>
                  <a:gd name="T5" fmla="*/ 504825 h 3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318">
                    <a:moveTo>
                      <a:pt x="0" y="0"/>
                    </a:moveTo>
                    <a:cubicBezTo>
                      <a:pt x="11" y="87"/>
                      <a:pt x="22" y="174"/>
                      <a:pt x="45" y="227"/>
                    </a:cubicBezTo>
                    <a:cubicBezTo>
                      <a:pt x="68" y="280"/>
                      <a:pt x="102" y="299"/>
                      <a:pt x="136" y="318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5" name="Freeform 110"/>
              <p:cNvSpPr>
                <a:spLocks/>
              </p:cNvSpPr>
              <p:nvPr/>
            </p:nvSpPr>
            <p:spPr bwMode="auto">
              <a:xfrm>
                <a:off x="5867400" y="4005263"/>
                <a:ext cx="288925" cy="360362"/>
              </a:xfrm>
              <a:custGeom>
                <a:avLst/>
                <a:gdLst>
                  <a:gd name="T0" fmla="*/ 0 w 182"/>
                  <a:gd name="T1" fmla="*/ 0 h 227"/>
                  <a:gd name="T2" fmla="*/ 144463 w 182"/>
                  <a:gd name="T3" fmla="*/ 287337 h 227"/>
                  <a:gd name="T4" fmla="*/ 288925 w 182"/>
                  <a:gd name="T5" fmla="*/ 360362 h 2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2" h="227">
                    <a:moveTo>
                      <a:pt x="0" y="0"/>
                    </a:moveTo>
                    <a:cubicBezTo>
                      <a:pt x="30" y="71"/>
                      <a:pt x="61" y="143"/>
                      <a:pt x="91" y="181"/>
                    </a:cubicBezTo>
                    <a:cubicBezTo>
                      <a:pt x="121" y="219"/>
                      <a:pt x="151" y="223"/>
                      <a:pt x="182" y="22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6" name="Freeform 111"/>
              <p:cNvSpPr>
                <a:spLocks/>
              </p:cNvSpPr>
              <p:nvPr/>
            </p:nvSpPr>
            <p:spPr bwMode="auto">
              <a:xfrm>
                <a:off x="5867400" y="4149725"/>
                <a:ext cx="217488" cy="287338"/>
              </a:xfrm>
              <a:custGeom>
                <a:avLst/>
                <a:gdLst>
                  <a:gd name="T0" fmla="*/ 0 w 137"/>
                  <a:gd name="T1" fmla="*/ 0 h 181"/>
                  <a:gd name="T2" fmla="*/ 73025 w 137"/>
                  <a:gd name="T3" fmla="*/ 142875 h 181"/>
                  <a:gd name="T4" fmla="*/ 217488 w 137"/>
                  <a:gd name="T5" fmla="*/ 287338 h 18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7" h="181">
                    <a:moveTo>
                      <a:pt x="0" y="0"/>
                    </a:moveTo>
                    <a:cubicBezTo>
                      <a:pt x="11" y="30"/>
                      <a:pt x="23" y="60"/>
                      <a:pt x="46" y="90"/>
                    </a:cubicBezTo>
                    <a:cubicBezTo>
                      <a:pt x="69" y="120"/>
                      <a:pt x="103" y="150"/>
                      <a:pt x="137" y="181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7" name="Freeform 112"/>
              <p:cNvSpPr>
                <a:spLocks/>
              </p:cNvSpPr>
              <p:nvPr/>
            </p:nvSpPr>
            <p:spPr bwMode="auto">
              <a:xfrm>
                <a:off x="5795963" y="3789363"/>
                <a:ext cx="288925" cy="287337"/>
              </a:xfrm>
              <a:custGeom>
                <a:avLst/>
                <a:gdLst>
                  <a:gd name="T0" fmla="*/ 0 w 182"/>
                  <a:gd name="T1" fmla="*/ 0 h 181"/>
                  <a:gd name="T2" fmla="*/ 71438 w 182"/>
                  <a:gd name="T3" fmla="*/ 71437 h 181"/>
                  <a:gd name="T4" fmla="*/ 288925 w 182"/>
                  <a:gd name="T5" fmla="*/ 287337 h 18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2" h="181">
                    <a:moveTo>
                      <a:pt x="0" y="0"/>
                    </a:moveTo>
                    <a:cubicBezTo>
                      <a:pt x="7" y="7"/>
                      <a:pt x="15" y="15"/>
                      <a:pt x="45" y="45"/>
                    </a:cubicBezTo>
                    <a:cubicBezTo>
                      <a:pt x="75" y="75"/>
                      <a:pt x="128" y="128"/>
                      <a:pt x="182" y="181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8" name="Freeform 113"/>
              <p:cNvSpPr>
                <a:spLocks/>
              </p:cNvSpPr>
              <p:nvPr/>
            </p:nvSpPr>
            <p:spPr bwMode="auto">
              <a:xfrm>
                <a:off x="5854700" y="3644900"/>
                <a:ext cx="168275" cy="431800"/>
              </a:xfrm>
              <a:custGeom>
                <a:avLst/>
                <a:gdLst>
                  <a:gd name="T0" fmla="*/ 12700 w 106"/>
                  <a:gd name="T1" fmla="*/ 0 h 272"/>
                  <a:gd name="T2" fmla="*/ 12700 w 106"/>
                  <a:gd name="T3" fmla="*/ 144463 h 272"/>
                  <a:gd name="T4" fmla="*/ 85725 w 106"/>
                  <a:gd name="T5" fmla="*/ 215900 h 272"/>
                  <a:gd name="T6" fmla="*/ 157163 w 106"/>
                  <a:gd name="T7" fmla="*/ 360363 h 272"/>
                  <a:gd name="T8" fmla="*/ 157163 w 106"/>
                  <a:gd name="T9" fmla="*/ 431800 h 2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6" h="272">
                    <a:moveTo>
                      <a:pt x="8" y="0"/>
                    </a:moveTo>
                    <a:cubicBezTo>
                      <a:pt x="4" y="34"/>
                      <a:pt x="0" y="68"/>
                      <a:pt x="8" y="91"/>
                    </a:cubicBezTo>
                    <a:cubicBezTo>
                      <a:pt x="16" y="114"/>
                      <a:pt x="39" y="113"/>
                      <a:pt x="54" y="136"/>
                    </a:cubicBezTo>
                    <a:cubicBezTo>
                      <a:pt x="69" y="159"/>
                      <a:pt x="92" y="204"/>
                      <a:pt x="99" y="227"/>
                    </a:cubicBezTo>
                    <a:cubicBezTo>
                      <a:pt x="106" y="250"/>
                      <a:pt x="102" y="261"/>
                      <a:pt x="99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99" name="Freeform 114"/>
              <p:cNvSpPr>
                <a:spLocks/>
              </p:cNvSpPr>
              <p:nvPr/>
            </p:nvSpPr>
            <p:spPr bwMode="auto">
              <a:xfrm>
                <a:off x="3995738" y="4221163"/>
                <a:ext cx="431800" cy="215900"/>
              </a:xfrm>
              <a:custGeom>
                <a:avLst/>
                <a:gdLst>
                  <a:gd name="T0" fmla="*/ 0 w 272"/>
                  <a:gd name="T1" fmla="*/ 0 h 136"/>
                  <a:gd name="T2" fmla="*/ 360363 w 272"/>
                  <a:gd name="T3" fmla="*/ 144463 h 136"/>
                  <a:gd name="T4" fmla="*/ 431800 w 272"/>
                  <a:gd name="T5" fmla="*/ 215900 h 1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72" h="136">
                    <a:moveTo>
                      <a:pt x="0" y="0"/>
                    </a:moveTo>
                    <a:cubicBezTo>
                      <a:pt x="91" y="34"/>
                      <a:pt x="182" y="68"/>
                      <a:pt x="227" y="91"/>
                    </a:cubicBezTo>
                    <a:cubicBezTo>
                      <a:pt x="272" y="114"/>
                      <a:pt x="272" y="125"/>
                      <a:pt x="272" y="136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0" name="Freeform 115"/>
              <p:cNvSpPr>
                <a:spLocks/>
              </p:cNvSpPr>
              <p:nvPr/>
            </p:nvSpPr>
            <p:spPr bwMode="auto">
              <a:xfrm>
                <a:off x="4067175" y="4221163"/>
                <a:ext cx="360363" cy="82550"/>
              </a:xfrm>
              <a:custGeom>
                <a:avLst/>
                <a:gdLst>
                  <a:gd name="T0" fmla="*/ 0 w 227"/>
                  <a:gd name="T1" fmla="*/ 0 h 52"/>
                  <a:gd name="T2" fmla="*/ 217488 w 227"/>
                  <a:gd name="T3" fmla="*/ 71438 h 52"/>
                  <a:gd name="T4" fmla="*/ 360363 w 227"/>
                  <a:gd name="T5" fmla="*/ 71438 h 5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7" h="52">
                    <a:moveTo>
                      <a:pt x="0" y="0"/>
                    </a:moveTo>
                    <a:cubicBezTo>
                      <a:pt x="49" y="19"/>
                      <a:pt x="99" y="38"/>
                      <a:pt x="137" y="45"/>
                    </a:cubicBezTo>
                    <a:cubicBezTo>
                      <a:pt x="175" y="52"/>
                      <a:pt x="201" y="48"/>
                      <a:pt x="227" y="45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1" name="Freeform 116"/>
              <p:cNvSpPr>
                <a:spLocks/>
              </p:cNvSpPr>
              <p:nvPr/>
            </p:nvSpPr>
            <p:spPr bwMode="auto">
              <a:xfrm>
                <a:off x="5076825" y="3644900"/>
                <a:ext cx="82550" cy="576263"/>
              </a:xfrm>
              <a:custGeom>
                <a:avLst/>
                <a:gdLst>
                  <a:gd name="T0" fmla="*/ 71438 w 52"/>
                  <a:gd name="T1" fmla="*/ 0 h 363"/>
                  <a:gd name="T2" fmla="*/ 71438 w 52"/>
                  <a:gd name="T3" fmla="*/ 144463 h 363"/>
                  <a:gd name="T4" fmla="*/ 71438 w 52"/>
                  <a:gd name="T5" fmla="*/ 288925 h 363"/>
                  <a:gd name="T6" fmla="*/ 0 w 52"/>
                  <a:gd name="T7" fmla="*/ 576263 h 36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2" h="363">
                    <a:moveTo>
                      <a:pt x="45" y="0"/>
                    </a:moveTo>
                    <a:cubicBezTo>
                      <a:pt x="45" y="30"/>
                      <a:pt x="45" y="61"/>
                      <a:pt x="45" y="91"/>
                    </a:cubicBezTo>
                    <a:cubicBezTo>
                      <a:pt x="45" y="121"/>
                      <a:pt x="52" y="137"/>
                      <a:pt x="45" y="182"/>
                    </a:cubicBezTo>
                    <a:cubicBezTo>
                      <a:pt x="38" y="227"/>
                      <a:pt x="19" y="295"/>
                      <a:pt x="0" y="36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2" name="Freeform 117"/>
              <p:cNvSpPr>
                <a:spLocks/>
              </p:cNvSpPr>
              <p:nvPr/>
            </p:nvSpPr>
            <p:spPr bwMode="auto">
              <a:xfrm>
                <a:off x="5292725" y="3789363"/>
                <a:ext cx="503238" cy="168275"/>
              </a:xfrm>
              <a:custGeom>
                <a:avLst/>
                <a:gdLst>
                  <a:gd name="T0" fmla="*/ 0 w 317"/>
                  <a:gd name="T1" fmla="*/ 0 h 106"/>
                  <a:gd name="T2" fmla="*/ 142875 w 317"/>
                  <a:gd name="T3" fmla="*/ 144463 h 106"/>
                  <a:gd name="T4" fmla="*/ 431800 w 317"/>
                  <a:gd name="T5" fmla="*/ 144463 h 106"/>
                  <a:gd name="T6" fmla="*/ 503238 w 317"/>
                  <a:gd name="T7" fmla="*/ 144463 h 10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7" h="106">
                    <a:moveTo>
                      <a:pt x="0" y="0"/>
                    </a:moveTo>
                    <a:cubicBezTo>
                      <a:pt x="22" y="38"/>
                      <a:pt x="45" y="76"/>
                      <a:pt x="90" y="91"/>
                    </a:cubicBezTo>
                    <a:cubicBezTo>
                      <a:pt x="135" y="106"/>
                      <a:pt x="234" y="91"/>
                      <a:pt x="272" y="91"/>
                    </a:cubicBezTo>
                    <a:cubicBezTo>
                      <a:pt x="310" y="91"/>
                      <a:pt x="313" y="91"/>
                      <a:pt x="317" y="91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3" name="Freeform 118"/>
              <p:cNvSpPr>
                <a:spLocks/>
              </p:cNvSpPr>
              <p:nvPr/>
            </p:nvSpPr>
            <p:spPr bwMode="auto">
              <a:xfrm>
                <a:off x="3924300" y="333375"/>
                <a:ext cx="34925" cy="431800"/>
              </a:xfrm>
              <a:custGeom>
                <a:avLst/>
                <a:gdLst>
                  <a:gd name="T0" fmla="*/ 0 w 22"/>
                  <a:gd name="T1" fmla="*/ 0 h 272"/>
                  <a:gd name="T2" fmla="*/ 30163 w 22"/>
                  <a:gd name="T3" fmla="*/ 115888 h 272"/>
                  <a:gd name="T4" fmla="*/ 30163 w 22"/>
                  <a:gd name="T5" fmla="*/ 242888 h 272"/>
                  <a:gd name="T6" fmla="*/ 0 w 22"/>
                  <a:gd name="T7" fmla="*/ 431800 h 2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72">
                    <a:moveTo>
                      <a:pt x="0" y="0"/>
                    </a:moveTo>
                    <a:cubicBezTo>
                      <a:pt x="3" y="12"/>
                      <a:pt x="16" y="48"/>
                      <a:pt x="19" y="73"/>
                    </a:cubicBezTo>
                    <a:cubicBezTo>
                      <a:pt x="22" y="98"/>
                      <a:pt x="22" y="120"/>
                      <a:pt x="19" y="153"/>
                    </a:cubicBezTo>
                    <a:cubicBezTo>
                      <a:pt x="16" y="186"/>
                      <a:pt x="4" y="247"/>
                      <a:pt x="0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4" name="Freeform 119"/>
              <p:cNvSpPr>
                <a:spLocks/>
              </p:cNvSpPr>
              <p:nvPr/>
            </p:nvSpPr>
            <p:spPr bwMode="auto">
              <a:xfrm>
                <a:off x="4273550" y="260350"/>
                <a:ext cx="165100" cy="442913"/>
              </a:xfrm>
              <a:custGeom>
                <a:avLst/>
                <a:gdLst>
                  <a:gd name="T0" fmla="*/ 11113 w 104"/>
                  <a:gd name="T1" fmla="*/ 0 h 279"/>
                  <a:gd name="T2" fmla="*/ 11113 w 104"/>
                  <a:gd name="T3" fmla="*/ 215900 h 279"/>
                  <a:gd name="T4" fmla="*/ 11113 w 104"/>
                  <a:gd name="T5" fmla="*/ 360363 h 279"/>
                  <a:gd name="T6" fmla="*/ 82550 w 104"/>
                  <a:gd name="T7" fmla="*/ 431800 h 279"/>
                  <a:gd name="T8" fmla="*/ 153988 w 104"/>
                  <a:gd name="T9" fmla="*/ 288925 h 279"/>
                  <a:gd name="T10" fmla="*/ 153988 w 104"/>
                  <a:gd name="T11" fmla="*/ 144463 h 279"/>
                  <a:gd name="T12" fmla="*/ 153988 w 104"/>
                  <a:gd name="T13" fmla="*/ 0 h 2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4" h="279">
                    <a:moveTo>
                      <a:pt x="7" y="0"/>
                    </a:moveTo>
                    <a:cubicBezTo>
                      <a:pt x="7" y="49"/>
                      <a:pt x="7" y="98"/>
                      <a:pt x="7" y="136"/>
                    </a:cubicBezTo>
                    <a:cubicBezTo>
                      <a:pt x="7" y="174"/>
                      <a:pt x="0" y="204"/>
                      <a:pt x="7" y="227"/>
                    </a:cubicBezTo>
                    <a:cubicBezTo>
                      <a:pt x="14" y="250"/>
                      <a:pt x="37" y="279"/>
                      <a:pt x="52" y="272"/>
                    </a:cubicBezTo>
                    <a:cubicBezTo>
                      <a:pt x="67" y="265"/>
                      <a:pt x="90" y="212"/>
                      <a:pt x="97" y="182"/>
                    </a:cubicBezTo>
                    <a:cubicBezTo>
                      <a:pt x="104" y="152"/>
                      <a:pt x="97" y="121"/>
                      <a:pt x="97" y="91"/>
                    </a:cubicBezTo>
                    <a:cubicBezTo>
                      <a:pt x="97" y="61"/>
                      <a:pt x="97" y="30"/>
                      <a:pt x="97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5" name="Freeform 120"/>
              <p:cNvSpPr>
                <a:spLocks/>
              </p:cNvSpPr>
              <p:nvPr/>
            </p:nvSpPr>
            <p:spPr bwMode="auto">
              <a:xfrm>
                <a:off x="4705350" y="185738"/>
                <a:ext cx="454025" cy="434975"/>
              </a:xfrm>
              <a:custGeom>
                <a:avLst/>
                <a:gdLst>
                  <a:gd name="T0" fmla="*/ 82550 w 286"/>
                  <a:gd name="T1" fmla="*/ 74613 h 274"/>
                  <a:gd name="T2" fmla="*/ 11113 w 286"/>
                  <a:gd name="T3" fmla="*/ 219075 h 274"/>
                  <a:gd name="T4" fmla="*/ 11113 w 286"/>
                  <a:gd name="T5" fmla="*/ 363538 h 274"/>
                  <a:gd name="T6" fmla="*/ 11113 w 286"/>
                  <a:gd name="T7" fmla="*/ 434975 h 274"/>
                  <a:gd name="T8" fmla="*/ 82550 w 286"/>
                  <a:gd name="T9" fmla="*/ 363538 h 274"/>
                  <a:gd name="T10" fmla="*/ 112713 w 286"/>
                  <a:gd name="T11" fmla="*/ 195263 h 274"/>
                  <a:gd name="T12" fmla="*/ 171450 w 286"/>
                  <a:gd name="T13" fmla="*/ 76200 h 274"/>
                  <a:gd name="T14" fmla="*/ 239713 w 286"/>
                  <a:gd name="T15" fmla="*/ 9525 h 274"/>
                  <a:gd name="T16" fmla="*/ 374650 w 286"/>
                  <a:gd name="T17" fmla="*/ 17463 h 274"/>
                  <a:gd name="T18" fmla="*/ 442913 w 286"/>
                  <a:gd name="T19" fmla="*/ 74613 h 274"/>
                  <a:gd name="T20" fmla="*/ 442913 w 286"/>
                  <a:gd name="T21" fmla="*/ 147638 h 274"/>
                  <a:gd name="T22" fmla="*/ 371475 w 286"/>
                  <a:gd name="T23" fmla="*/ 290513 h 27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86" h="274">
                    <a:moveTo>
                      <a:pt x="52" y="47"/>
                    </a:moveTo>
                    <a:cubicBezTo>
                      <a:pt x="33" y="77"/>
                      <a:pt x="14" y="108"/>
                      <a:pt x="7" y="138"/>
                    </a:cubicBezTo>
                    <a:cubicBezTo>
                      <a:pt x="0" y="168"/>
                      <a:pt x="7" y="206"/>
                      <a:pt x="7" y="229"/>
                    </a:cubicBezTo>
                    <a:cubicBezTo>
                      <a:pt x="7" y="252"/>
                      <a:pt x="0" y="274"/>
                      <a:pt x="7" y="274"/>
                    </a:cubicBezTo>
                    <a:cubicBezTo>
                      <a:pt x="14" y="274"/>
                      <a:pt x="41" y="254"/>
                      <a:pt x="52" y="229"/>
                    </a:cubicBezTo>
                    <a:cubicBezTo>
                      <a:pt x="63" y="204"/>
                      <a:pt x="62" y="153"/>
                      <a:pt x="71" y="123"/>
                    </a:cubicBezTo>
                    <a:cubicBezTo>
                      <a:pt x="80" y="93"/>
                      <a:pt x="95" y="67"/>
                      <a:pt x="108" y="48"/>
                    </a:cubicBezTo>
                    <a:cubicBezTo>
                      <a:pt x="121" y="29"/>
                      <a:pt x="130" y="12"/>
                      <a:pt x="151" y="6"/>
                    </a:cubicBezTo>
                    <a:cubicBezTo>
                      <a:pt x="172" y="0"/>
                      <a:pt x="215" y="4"/>
                      <a:pt x="236" y="11"/>
                    </a:cubicBezTo>
                    <a:cubicBezTo>
                      <a:pt x="257" y="18"/>
                      <a:pt x="272" y="33"/>
                      <a:pt x="279" y="47"/>
                    </a:cubicBezTo>
                    <a:cubicBezTo>
                      <a:pt x="286" y="61"/>
                      <a:pt x="286" y="70"/>
                      <a:pt x="279" y="93"/>
                    </a:cubicBezTo>
                    <a:cubicBezTo>
                      <a:pt x="272" y="116"/>
                      <a:pt x="253" y="149"/>
                      <a:pt x="234" y="18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06" name="Freeform 142"/>
              <p:cNvSpPr>
                <a:spLocks/>
              </p:cNvSpPr>
              <p:nvPr/>
            </p:nvSpPr>
            <p:spPr bwMode="auto">
              <a:xfrm>
                <a:off x="3708400" y="5876925"/>
                <a:ext cx="287338" cy="144463"/>
              </a:xfrm>
              <a:custGeom>
                <a:avLst/>
                <a:gdLst>
                  <a:gd name="T0" fmla="*/ 287338 w 181"/>
                  <a:gd name="T1" fmla="*/ 73025 h 91"/>
                  <a:gd name="T2" fmla="*/ 215900 w 181"/>
                  <a:gd name="T3" fmla="*/ 144463 h 91"/>
                  <a:gd name="T4" fmla="*/ 71438 w 181"/>
                  <a:gd name="T5" fmla="*/ 73025 h 91"/>
                  <a:gd name="T6" fmla="*/ 0 w 181"/>
                  <a:gd name="T7" fmla="*/ 0 h 9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1" h="91">
                    <a:moveTo>
                      <a:pt x="181" y="46"/>
                    </a:moveTo>
                    <a:cubicBezTo>
                      <a:pt x="170" y="68"/>
                      <a:pt x="159" y="91"/>
                      <a:pt x="136" y="91"/>
                    </a:cubicBezTo>
                    <a:cubicBezTo>
                      <a:pt x="113" y="91"/>
                      <a:pt x="68" y="61"/>
                      <a:pt x="45" y="46"/>
                    </a:cubicBezTo>
                    <a:cubicBezTo>
                      <a:pt x="22" y="31"/>
                      <a:pt x="11" y="15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07" name="Freeform 143"/>
              <p:cNvSpPr>
                <a:spLocks/>
              </p:cNvSpPr>
              <p:nvPr/>
            </p:nvSpPr>
            <p:spPr bwMode="auto">
              <a:xfrm>
                <a:off x="3419475" y="5734050"/>
                <a:ext cx="288925" cy="71438"/>
              </a:xfrm>
              <a:custGeom>
                <a:avLst/>
                <a:gdLst>
                  <a:gd name="T0" fmla="*/ 288925 w 182"/>
                  <a:gd name="T1" fmla="*/ 0 h 45"/>
                  <a:gd name="T2" fmla="*/ 144463 w 182"/>
                  <a:gd name="T3" fmla="*/ 71438 h 45"/>
                  <a:gd name="T4" fmla="*/ 73025 w 182"/>
                  <a:gd name="T5" fmla="*/ 0 h 45"/>
                  <a:gd name="T6" fmla="*/ 0 w 182"/>
                  <a:gd name="T7" fmla="*/ 71438 h 4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2" h="45">
                    <a:moveTo>
                      <a:pt x="182" y="0"/>
                    </a:moveTo>
                    <a:cubicBezTo>
                      <a:pt x="148" y="22"/>
                      <a:pt x="114" y="45"/>
                      <a:pt x="91" y="45"/>
                    </a:cubicBezTo>
                    <a:cubicBezTo>
                      <a:pt x="68" y="45"/>
                      <a:pt x="61" y="0"/>
                      <a:pt x="46" y="0"/>
                    </a:cubicBezTo>
                    <a:cubicBezTo>
                      <a:pt x="31" y="0"/>
                      <a:pt x="15" y="22"/>
                      <a:pt x="0" y="45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08" name="Freeform 144"/>
              <p:cNvSpPr>
                <a:spLocks/>
              </p:cNvSpPr>
              <p:nvPr/>
            </p:nvSpPr>
            <p:spPr bwMode="auto">
              <a:xfrm>
                <a:off x="3779838" y="5876925"/>
                <a:ext cx="68262" cy="104775"/>
              </a:xfrm>
              <a:custGeom>
                <a:avLst/>
                <a:gdLst>
                  <a:gd name="T0" fmla="*/ 68262 w 43"/>
                  <a:gd name="T1" fmla="*/ 104775 h 66"/>
                  <a:gd name="T2" fmla="*/ 0 w 43"/>
                  <a:gd name="T3" fmla="*/ 0 h 66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66">
                    <a:moveTo>
                      <a:pt x="43" y="66"/>
                    </a:moveTo>
                    <a:cubicBezTo>
                      <a:pt x="36" y="56"/>
                      <a:pt x="9" y="14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09" name="Freeform 145"/>
              <p:cNvSpPr>
                <a:spLocks/>
              </p:cNvSpPr>
              <p:nvPr/>
            </p:nvSpPr>
            <p:spPr bwMode="auto">
              <a:xfrm>
                <a:off x="3562350" y="5753100"/>
                <a:ext cx="85725" cy="196850"/>
              </a:xfrm>
              <a:custGeom>
                <a:avLst/>
                <a:gdLst>
                  <a:gd name="T0" fmla="*/ 85725 w 54"/>
                  <a:gd name="T1" fmla="*/ 0 h 124"/>
                  <a:gd name="T2" fmla="*/ 1588 w 54"/>
                  <a:gd name="T3" fmla="*/ 123825 h 124"/>
                  <a:gd name="T4" fmla="*/ 73025 w 54"/>
                  <a:gd name="T5" fmla="*/ 196850 h 12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4" h="124">
                    <a:moveTo>
                      <a:pt x="54" y="0"/>
                    </a:moveTo>
                    <a:cubicBezTo>
                      <a:pt x="45" y="12"/>
                      <a:pt x="2" y="57"/>
                      <a:pt x="1" y="78"/>
                    </a:cubicBezTo>
                    <a:cubicBezTo>
                      <a:pt x="0" y="99"/>
                      <a:pt x="23" y="108"/>
                      <a:pt x="46" y="124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0" name="Freeform 146"/>
              <p:cNvSpPr>
                <a:spLocks/>
              </p:cNvSpPr>
              <p:nvPr/>
            </p:nvSpPr>
            <p:spPr bwMode="auto">
              <a:xfrm>
                <a:off x="3203575" y="5516563"/>
                <a:ext cx="288925" cy="85725"/>
              </a:xfrm>
              <a:custGeom>
                <a:avLst/>
                <a:gdLst>
                  <a:gd name="T0" fmla="*/ 288925 w 182"/>
                  <a:gd name="T1" fmla="*/ 73025 h 54"/>
                  <a:gd name="T2" fmla="*/ 144463 w 182"/>
                  <a:gd name="T3" fmla="*/ 73025 h 54"/>
                  <a:gd name="T4" fmla="*/ 73025 w 182"/>
                  <a:gd name="T5" fmla="*/ 0 h 54"/>
                  <a:gd name="T6" fmla="*/ 0 w 182"/>
                  <a:gd name="T7" fmla="*/ 73025 h 5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2" h="54">
                    <a:moveTo>
                      <a:pt x="182" y="46"/>
                    </a:moveTo>
                    <a:cubicBezTo>
                      <a:pt x="148" y="50"/>
                      <a:pt x="114" y="54"/>
                      <a:pt x="91" y="46"/>
                    </a:cubicBezTo>
                    <a:cubicBezTo>
                      <a:pt x="68" y="38"/>
                      <a:pt x="61" y="0"/>
                      <a:pt x="46" y="0"/>
                    </a:cubicBezTo>
                    <a:cubicBezTo>
                      <a:pt x="31" y="0"/>
                      <a:pt x="15" y="23"/>
                      <a:pt x="0" y="46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1" name="Freeform 147"/>
              <p:cNvSpPr>
                <a:spLocks/>
              </p:cNvSpPr>
              <p:nvPr/>
            </p:nvSpPr>
            <p:spPr bwMode="auto">
              <a:xfrm>
                <a:off x="3276600" y="5565775"/>
                <a:ext cx="71438" cy="168275"/>
              </a:xfrm>
              <a:custGeom>
                <a:avLst/>
                <a:gdLst>
                  <a:gd name="T0" fmla="*/ 71438 w 45"/>
                  <a:gd name="T1" fmla="*/ 23813 h 106"/>
                  <a:gd name="T2" fmla="*/ 0 w 45"/>
                  <a:gd name="T3" fmla="*/ 23813 h 106"/>
                  <a:gd name="T4" fmla="*/ 71438 w 45"/>
                  <a:gd name="T5" fmla="*/ 168275 h 10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5" h="106">
                    <a:moveTo>
                      <a:pt x="45" y="15"/>
                    </a:moveTo>
                    <a:cubicBezTo>
                      <a:pt x="22" y="7"/>
                      <a:pt x="0" y="0"/>
                      <a:pt x="0" y="15"/>
                    </a:cubicBezTo>
                    <a:cubicBezTo>
                      <a:pt x="0" y="30"/>
                      <a:pt x="22" y="68"/>
                      <a:pt x="45" y="106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2" name="Freeform 148"/>
              <p:cNvSpPr>
                <a:spLocks/>
              </p:cNvSpPr>
              <p:nvPr/>
            </p:nvSpPr>
            <p:spPr bwMode="auto">
              <a:xfrm>
                <a:off x="2976563" y="5157788"/>
                <a:ext cx="155575" cy="228600"/>
              </a:xfrm>
              <a:custGeom>
                <a:avLst/>
                <a:gdLst>
                  <a:gd name="T0" fmla="*/ 155575 w 98"/>
                  <a:gd name="T1" fmla="*/ 215900 h 144"/>
                  <a:gd name="T2" fmla="*/ 82550 w 98"/>
                  <a:gd name="T3" fmla="*/ 215900 h 144"/>
                  <a:gd name="T4" fmla="*/ 11113 w 98"/>
                  <a:gd name="T5" fmla="*/ 142875 h 144"/>
                  <a:gd name="T6" fmla="*/ 11113 w 98"/>
                  <a:gd name="T7" fmla="*/ 0 h 1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8" h="144">
                    <a:moveTo>
                      <a:pt x="98" y="136"/>
                    </a:moveTo>
                    <a:cubicBezTo>
                      <a:pt x="82" y="140"/>
                      <a:pt x="67" y="144"/>
                      <a:pt x="52" y="136"/>
                    </a:cubicBezTo>
                    <a:cubicBezTo>
                      <a:pt x="37" y="128"/>
                      <a:pt x="14" y="113"/>
                      <a:pt x="7" y="90"/>
                    </a:cubicBezTo>
                    <a:cubicBezTo>
                      <a:pt x="0" y="67"/>
                      <a:pt x="3" y="33"/>
                      <a:pt x="7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3" name="Freeform 149"/>
              <p:cNvSpPr>
                <a:spLocks/>
              </p:cNvSpPr>
              <p:nvPr/>
            </p:nvSpPr>
            <p:spPr bwMode="auto">
              <a:xfrm>
                <a:off x="2905125" y="5157788"/>
                <a:ext cx="82550" cy="142875"/>
              </a:xfrm>
              <a:custGeom>
                <a:avLst/>
                <a:gdLst>
                  <a:gd name="T0" fmla="*/ 82550 w 52"/>
                  <a:gd name="T1" fmla="*/ 142875 h 90"/>
                  <a:gd name="T2" fmla="*/ 11113 w 52"/>
                  <a:gd name="T3" fmla="*/ 71438 h 90"/>
                  <a:gd name="T4" fmla="*/ 11113 w 52"/>
                  <a:gd name="T5" fmla="*/ 0 h 9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2" h="90">
                    <a:moveTo>
                      <a:pt x="52" y="90"/>
                    </a:moveTo>
                    <a:cubicBezTo>
                      <a:pt x="33" y="75"/>
                      <a:pt x="14" y="60"/>
                      <a:pt x="7" y="45"/>
                    </a:cubicBezTo>
                    <a:cubicBezTo>
                      <a:pt x="0" y="30"/>
                      <a:pt x="3" y="15"/>
                      <a:pt x="7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4" name="Freeform 150"/>
              <p:cNvSpPr>
                <a:spLocks/>
              </p:cNvSpPr>
              <p:nvPr/>
            </p:nvSpPr>
            <p:spPr bwMode="auto">
              <a:xfrm>
                <a:off x="4273550" y="5949950"/>
                <a:ext cx="82550" cy="142875"/>
              </a:xfrm>
              <a:custGeom>
                <a:avLst/>
                <a:gdLst>
                  <a:gd name="T0" fmla="*/ 82550 w 52"/>
                  <a:gd name="T1" fmla="*/ 142875 h 90"/>
                  <a:gd name="T2" fmla="*/ 11113 w 52"/>
                  <a:gd name="T3" fmla="*/ 71438 h 90"/>
                  <a:gd name="T4" fmla="*/ 11113 w 52"/>
                  <a:gd name="T5" fmla="*/ 0 h 9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2" h="90">
                    <a:moveTo>
                      <a:pt x="52" y="90"/>
                    </a:moveTo>
                    <a:cubicBezTo>
                      <a:pt x="33" y="75"/>
                      <a:pt x="14" y="60"/>
                      <a:pt x="7" y="45"/>
                    </a:cubicBezTo>
                    <a:cubicBezTo>
                      <a:pt x="0" y="30"/>
                      <a:pt x="3" y="15"/>
                      <a:pt x="7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5" name="Freeform 151"/>
              <p:cNvSpPr>
                <a:spLocks/>
              </p:cNvSpPr>
              <p:nvPr/>
            </p:nvSpPr>
            <p:spPr bwMode="auto">
              <a:xfrm>
                <a:off x="2771775" y="4941888"/>
                <a:ext cx="215900" cy="166687"/>
              </a:xfrm>
              <a:custGeom>
                <a:avLst/>
                <a:gdLst>
                  <a:gd name="T0" fmla="*/ 215900 w 136"/>
                  <a:gd name="T1" fmla="*/ 142875 h 105"/>
                  <a:gd name="T2" fmla="*/ 71438 w 136"/>
                  <a:gd name="T3" fmla="*/ 142875 h 105"/>
                  <a:gd name="T4" fmla="*/ 0 w 136"/>
                  <a:gd name="T5" fmla="*/ 0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105">
                    <a:moveTo>
                      <a:pt x="136" y="90"/>
                    </a:moveTo>
                    <a:cubicBezTo>
                      <a:pt x="102" y="97"/>
                      <a:pt x="68" y="105"/>
                      <a:pt x="45" y="90"/>
                    </a:cubicBezTo>
                    <a:cubicBezTo>
                      <a:pt x="22" y="75"/>
                      <a:pt x="11" y="37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6" name="Freeform 152"/>
              <p:cNvSpPr>
                <a:spLocks/>
              </p:cNvSpPr>
              <p:nvPr/>
            </p:nvSpPr>
            <p:spPr bwMode="auto">
              <a:xfrm>
                <a:off x="2681288" y="4365625"/>
                <a:ext cx="176212" cy="492125"/>
              </a:xfrm>
              <a:custGeom>
                <a:avLst/>
                <a:gdLst>
                  <a:gd name="T0" fmla="*/ 176212 w 111"/>
                  <a:gd name="T1" fmla="*/ 492125 h 310"/>
                  <a:gd name="T2" fmla="*/ 128587 w 111"/>
                  <a:gd name="T3" fmla="*/ 301625 h 310"/>
                  <a:gd name="T4" fmla="*/ 19050 w 111"/>
                  <a:gd name="T5" fmla="*/ 142875 h 310"/>
                  <a:gd name="T6" fmla="*/ 19050 w 111"/>
                  <a:gd name="T7" fmla="*/ 0 h 3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1" h="310">
                    <a:moveTo>
                      <a:pt x="111" y="310"/>
                    </a:moveTo>
                    <a:cubicBezTo>
                      <a:pt x="106" y="290"/>
                      <a:pt x="97" y="227"/>
                      <a:pt x="81" y="190"/>
                    </a:cubicBezTo>
                    <a:cubicBezTo>
                      <a:pt x="65" y="153"/>
                      <a:pt x="24" y="122"/>
                      <a:pt x="12" y="90"/>
                    </a:cubicBezTo>
                    <a:cubicBezTo>
                      <a:pt x="0" y="58"/>
                      <a:pt x="4" y="30"/>
                      <a:pt x="12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7" name="Freeform 153"/>
              <p:cNvSpPr>
                <a:spLocks/>
              </p:cNvSpPr>
              <p:nvPr/>
            </p:nvSpPr>
            <p:spPr bwMode="auto">
              <a:xfrm>
                <a:off x="2760663" y="4365625"/>
                <a:ext cx="82550" cy="215900"/>
              </a:xfrm>
              <a:custGeom>
                <a:avLst/>
                <a:gdLst>
                  <a:gd name="T0" fmla="*/ 11113 w 52"/>
                  <a:gd name="T1" fmla="*/ 215900 h 136"/>
                  <a:gd name="T2" fmla="*/ 11113 w 52"/>
                  <a:gd name="T3" fmla="*/ 71438 h 136"/>
                  <a:gd name="T4" fmla="*/ 82550 w 52"/>
                  <a:gd name="T5" fmla="*/ 0 h 1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2" h="136">
                    <a:moveTo>
                      <a:pt x="7" y="136"/>
                    </a:moveTo>
                    <a:cubicBezTo>
                      <a:pt x="3" y="102"/>
                      <a:pt x="0" y="68"/>
                      <a:pt x="7" y="45"/>
                    </a:cubicBezTo>
                    <a:cubicBezTo>
                      <a:pt x="14" y="22"/>
                      <a:pt x="33" y="11"/>
                      <a:pt x="52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8" name="Freeform 154"/>
              <p:cNvSpPr>
                <a:spLocks/>
              </p:cNvSpPr>
              <p:nvPr/>
            </p:nvSpPr>
            <p:spPr bwMode="auto">
              <a:xfrm>
                <a:off x="2555875" y="4495800"/>
                <a:ext cx="215900" cy="85725"/>
              </a:xfrm>
              <a:custGeom>
                <a:avLst/>
                <a:gdLst>
                  <a:gd name="T0" fmla="*/ 215900 w 136"/>
                  <a:gd name="T1" fmla="*/ 85725 h 54"/>
                  <a:gd name="T2" fmla="*/ 71438 w 136"/>
                  <a:gd name="T3" fmla="*/ 12700 h 54"/>
                  <a:gd name="T4" fmla="*/ 0 w 136"/>
                  <a:gd name="T5" fmla="*/ 12700 h 5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54">
                    <a:moveTo>
                      <a:pt x="136" y="54"/>
                    </a:moveTo>
                    <a:cubicBezTo>
                      <a:pt x="102" y="35"/>
                      <a:pt x="68" y="16"/>
                      <a:pt x="45" y="8"/>
                    </a:cubicBezTo>
                    <a:cubicBezTo>
                      <a:pt x="22" y="0"/>
                      <a:pt x="11" y="4"/>
                      <a:pt x="0" y="8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19" name="Freeform 155"/>
              <p:cNvSpPr>
                <a:spLocks/>
              </p:cNvSpPr>
              <p:nvPr/>
            </p:nvSpPr>
            <p:spPr bwMode="auto">
              <a:xfrm>
                <a:off x="4787900" y="5229225"/>
                <a:ext cx="1588" cy="144463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71438 h 91"/>
                  <a:gd name="T4" fmla="*/ 0 w 1"/>
                  <a:gd name="T5" fmla="*/ 144463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0"/>
                      <a:pt x="0" y="45"/>
                    </a:cubicBezTo>
                    <a:cubicBezTo>
                      <a:pt x="0" y="60"/>
                      <a:pt x="0" y="75"/>
                      <a:pt x="0" y="91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20" name="Freeform 156"/>
              <p:cNvSpPr>
                <a:spLocks/>
              </p:cNvSpPr>
              <p:nvPr/>
            </p:nvSpPr>
            <p:spPr bwMode="auto">
              <a:xfrm>
                <a:off x="4676775" y="4791075"/>
                <a:ext cx="76200" cy="285750"/>
              </a:xfrm>
              <a:custGeom>
                <a:avLst/>
                <a:gdLst>
                  <a:gd name="T0" fmla="*/ 76200 w 48"/>
                  <a:gd name="T1" fmla="*/ 0 h 180"/>
                  <a:gd name="T2" fmla="*/ 0 w 48"/>
                  <a:gd name="T3" fmla="*/ 133350 h 180"/>
                  <a:gd name="T4" fmla="*/ 76200 w 48"/>
                  <a:gd name="T5" fmla="*/ 285750 h 1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" h="180">
                    <a:moveTo>
                      <a:pt x="48" y="0"/>
                    </a:moveTo>
                    <a:cubicBezTo>
                      <a:pt x="40" y="14"/>
                      <a:pt x="0" y="54"/>
                      <a:pt x="0" y="84"/>
                    </a:cubicBezTo>
                    <a:cubicBezTo>
                      <a:pt x="0" y="114"/>
                      <a:pt x="38" y="160"/>
                      <a:pt x="48" y="18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21" name="Freeform 157"/>
              <p:cNvSpPr>
                <a:spLocks/>
              </p:cNvSpPr>
              <p:nvPr/>
            </p:nvSpPr>
            <p:spPr bwMode="auto">
              <a:xfrm>
                <a:off x="5484813" y="6308725"/>
                <a:ext cx="239712" cy="168275"/>
              </a:xfrm>
              <a:custGeom>
                <a:avLst/>
                <a:gdLst>
                  <a:gd name="T0" fmla="*/ 23812 w 151"/>
                  <a:gd name="T1" fmla="*/ 0 h 106"/>
                  <a:gd name="T2" fmla="*/ 23812 w 151"/>
                  <a:gd name="T3" fmla="*/ 144463 h 106"/>
                  <a:gd name="T4" fmla="*/ 166687 w 151"/>
                  <a:gd name="T5" fmla="*/ 144463 h 106"/>
                  <a:gd name="T6" fmla="*/ 239712 w 151"/>
                  <a:gd name="T7" fmla="*/ 144463 h 10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1" h="106">
                    <a:moveTo>
                      <a:pt x="15" y="0"/>
                    </a:moveTo>
                    <a:cubicBezTo>
                      <a:pt x="7" y="38"/>
                      <a:pt x="0" y="76"/>
                      <a:pt x="15" y="91"/>
                    </a:cubicBezTo>
                    <a:cubicBezTo>
                      <a:pt x="30" y="106"/>
                      <a:pt x="82" y="91"/>
                      <a:pt x="105" y="91"/>
                    </a:cubicBezTo>
                    <a:cubicBezTo>
                      <a:pt x="128" y="91"/>
                      <a:pt x="139" y="91"/>
                      <a:pt x="151" y="91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22" name="Freeform 158"/>
              <p:cNvSpPr>
                <a:spLocks/>
              </p:cNvSpPr>
              <p:nvPr/>
            </p:nvSpPr>
            <p:spPr bwMode="auto">
              <a:xfrm>
                <a:off x="5580063" y="6370638"/>
                <a:ext cx="215900" cy="82550"/>
              </a:xfrm>
              <a:custGeom>
                <a:avLst/>
                <a:gdLst>
                  <a:gd name="T0" fmla="*/ 0 w 136"/>
                  <a:gd name="T1" fmla="*/ 82550 h 52"/>
                  <a:gd name="T2" fmla="*/ 71438 w 136"/>
                  <a:gd name="T3" fmla="*/ 11113 h 52"/>
                  <a:gd name="T4" fmla="*/ 215900 w 136"/>
                  <a:gd name="T5" fmla="*/ 11113 h 5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52">
                    <a:moveTo>
                      <a:pt x="0" y="52"/>
                    </a:moveTo>
                    <a:cubicBezTo>
                      <a:pt x="11" y="33"/>
                      <a:pt x="22" y="14"/>
                      <a:pt x="45" y="7"/>
                    </a:cubicBezTo>
                    <a:cubicBezTo>
                      <a:pt x="68" y="0"/>
                      <a:pt x="102" y="3"/>
                      <a:pt x="136" y="7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23" name="Freeform 159"/>
              <p:cNvSpPr>
                <a:spLocks/>
              </p:cNvSpPr>
              <p:nvPr/>
            </p:nvSpPr>
            <p:spPr bwMode="auto">
              <a:xfrm>
                <a:off x="4787900" y="6308725"/>
                <a:ext cx="360363" cy="73025"/>
              </a:xfrm>
              <a:custGeom>
                <a:avLst/>
                <a:gdLst>
                  <a:gd name="T0" fmla="*/ 360363 w 227"/>
                  <a:gd name="T1" fmla="*/ 0 h 46"/>
                  <a:gd name="T2" fmla="*/ 215900 w 227"/>
                  <a:gd name="T3" fmla="*/ 73025 h 46"/>
                  <a:gd name="T4" fmla="*/ 0 w 227"/>
                  <a:gd name="T5" fmla="*/ 0 h 4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7" h="46">
                    <a:moveTo>
                      <a:pt x="227" y="0"/>
                    </a:moveTo>
                    <a:cubicBezTo>
                      <a:pt x="200" y="23"/>
                      <a:pt x="174" y="46"/>
                      <a:pt x="136" y="46"/>
                    </a:cubicBezTo>
                    <a:cubicBezTo>
                      <a:pt x="98" y="46"/>
                      <a:pt x="49" y="23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24" name="Freeform 160"/>
              <p:cNvSpPr>
                <a:spLocks/>
              </p:cNvSpPr>
              <p:nvPr/>
            </p:nvSpPr>
            <p:spPr bwMode="auto">
              <a:xfrm>
                <a:off x="4643438" y="6092825"/>
                <a:ext cx="73025" cy="144463"/>
              </a:xfrm>
              <a:custGeom>
                <a:avLst/>
                <a:gdLst>
                  <a:gd name="T0" fmla="*/ 73025 w 46"/>
                  <a:gd name="T1" fmla="*/ 144463 h 91"/>
                  <a:gd name="T2" fmla="*/ 0 w 46"/>
                  <a:gd name="T3" fmla="*/ 0 h 9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6" h="91">
                    <a:moveTo>
                      <a:pt x="46" y="91"/>
                    </a:moveTo>
                    <a:cubicBezTo>
                      <a:pt x="46" y="91"/>
                      <a:pt x="23" y="45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25" name="Freeform 161"/>
              <p:cNvSpPr>
                <a:spLocks/>
              </p:cNvSpPr>
              <p:nvPr/>
            </p:nvSpPr>
            <p:spPr bwMode="auto">
              <a:xfrm>
                <a:off x="4140200" y="6092825"/>
                <a:ext cx="287338" cy="85725"/>
              </a:xfrm>
              <a:custGeom>
                <a:avLst/>
                <a:gdLst>
                  <a:gd name="T0" fmla="*/ 287338 w 181"/>
                  <a:gd name="T1" fmla="*/ 73025 h 54"/>
                  <a:gd name="T2" fmla="*/ 144463 w 181"/>
                  <a:gd name="T3" fmla="*/ 73025 h 54"/>
                  <a:gd name="T4" fmla="*/ 0 w 181"/>
                  <a:gd name="T5" fmla="*/ 0 h 5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1" h="54">
                    <a:moveTo>
                      <a:pt x="181" y="46"/>
                    </a:moveTo>
                    <a:cubicBezTo>
                      <a:pt x="151" y="50"/>
                      <a:pt x="121" y="54"/>
                      <a:pt x="91" y="46"/>
                    </a:cubicBezTo>
                    <a:cubicBezTo>
                      <a:pt x="61" y="38"/>
                      <a:pt x="30" y="19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26" name="Freeform 162"/>
              <p:cNvSpPr>
                <a:spLocks/>
              </p:cNvSpPr>
              <p:nvPr/>
            </p:nvSpPr>
            <p:spPr bwMode="auto">
              <a:xfrm>
                <a:off x="6084888" y="6165850"/>
                <a:ext cx="334962" cy="233363"/>
              </a:xfrm>
              <a:custGeom>
                <a:avLst/>
                <a:gdLst>
                  <a:gd name="T0" fmla="*/ 0 w 211"/>
                  <a:gd name="T1" fmla="*/ 0 h 147"/>
                  <a:gd name="T2" fmla="*/ 142875 w 211"/>
                  <a:gd name="T3" fmla="*/ 142875 h 147"/>
                  <a:gd name="T4" fmla="*/ 192087 w 211"/>
                  <a:gd name="T5" fmla="*/ 225425 h 147"/>
                  <a:gd name="T6" fmla="*/ 334962 w 211"/>
                  <a:gd name="T7" fmla="*/ 187325 h 1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1" h="147">
                    <a:moveTo>
                      <a:pt x="0" y="0"/>
                    </a:moveTo>
                    <a:cubicBezTo>
                      <a:pt x="33" y="33"/>
                      <a:pt x="70" y="66"/>
                      <a:pt x="90" y="90"/>
                    </a:cubicBezTo>
                    <a:cubicBezTo>
                      <a:pt x="110" y="114"/>
                      <a:pt x="101" y="137"/>
                      <a:pt x="121" y="142"/>
                    </a:cubicBezTo>
                    <a:cubicBezTo>
                      <a:pt x="141" y="147"/>
                      <a:pt x="192" y="123"/>
                      <a:pt x="211" y="118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27" name="Freeform 163"/>
              <p:cNvSpPr>
                <a:spLocks/>
              </p:cNvSpPr>
              <p:nvPr/>
            </p:nvSpPr>
            <p:spPr bwMode="auto">
              <a:xfrm>
                <a:off x="6516688" y="5805488"/>
                <a:ext cx="287337" cy="360362"/>
              </a:xfrm>
              <a:custGeom>
                <a:avLst/>
                <a:gdLst>
                  <a:gd name="T0" fmla="*/ 0 w 181"/>
                  <a:gd name="T1" fmla="*/ 360362 h 227"/>
                  <a:gd name="T2" fmla="*/ 142875 w 181"/>
                  <a:gd name="T3" fmla="*/ 287337 h 227"/>
                  <a:gd name="T4" fmla="*/ 215900 w 181"/>
                  <a:gd name="T5" fmla="*/ 215900 h 227"/>
                  <a:gd name="T6" fmla="*/ 287337 w 181"/>
                  <a:gd name="T7" fmla="*/ 0 h 22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1" h="227">
                    <a:moveTo>
                      <a:pt x="0" y="227"/>
                    </a:moveTo>
                    <a:cubicBezTo>
                      <a:pt x="33" y="211"/>
                      <a:pt x="67" y="196"/>
                      <a:pt x="90" y="181"/>
                    </a:cubicBezTo>
                    <a:cubicBezTo>
                      <a:pt x="113" y="166"/>
                      <a:pt x="121" y="166"/>
                      <a:pt x="136" y="136"/>
                    </a:cubicBezTo>
                    <a:cubicBezTo>
                      <a:pt x="151" y="106"/>
                      <a:pt x="166" y="53"/>
                      <a:pt x="181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28" name="Freeform 164"/>
              <p:cNvSpPr>
                <a:spLocks/>
              </p:cNvSpPr>
              <p:nvPr/>
            </p:nvSpPr>
            <p:spPr bwMode="auto">
              <a:xfrm>
                <a:off x="6721475" y="5516563"/>
                <a:ext cx="155575" cy="504825"/>
              </a:xfrm>
              <a:custGeom>
                <a:avLst/>
                <a:gdLst>
                  <a:gd name="T0" fmla="*/ 11113 w 98"/>
                  <a:gd name="T1" fmla="*/ 504825 h 318"/>
                  <a:gd name="T2" fmla="*/ 11113 w 98"/>
                  <a:gd name="T3" fmla="*/ 288925 h 318"/>
                  <a:gd name="T4" fmla="*/ 82550 w 98"/>
                  <a:gd name="T5" fmla="*/ 144463 h 318"/>
                  <a:gd name="T6" fmla="*/ 155575 w 98"/>
                  <a:gd name="T7" fmla="*/ 0 h 3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8" h="318">
                    <a:moveTo>
                      <a:pt x="7" y="318"/>
                    </a:moveTo>
                    <a:cubicBezTo>
                      <a:pt x="3" y="269"/>
                      <a:pt x="0" y="220"/>
                      <a:pt x="7" y="182"/>
                    </a:cubicBezTo>
                    <a:cubicBezTo>
                      <a:pt x="14" y="144"/>
                      <a:pt x="37" y="121"/>
                      <a:pt x="52" y="91"/>
                    </a:cubicBezTo>
                    <a:cubicBezTo>
                      <a:pt x="67" y="61"/>
                      <a:pt x="82" y="30"/>
                      <a:pt x="98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29" name="Freeform 165"/>
              <p:cNvSpPr>
                <a:spLocks/>
              </p:cNvSpPr>
              <p:nvPr/>
            </p:nvSpPr>
            <p:spPr bwMode="auto">
              <a:xfrm>
                <a:off x="6659563" y="5289550"/>
                <a:ext cx="144462" cy="155575"/>
              </a:xfrm>
              <a:custGeom>
                <a:avLst/>
                <a:gdLst>
                  <a:gd name="T0" fmla="*/ 0 w 91"/>
                  <a:gd name="T1" fmla="*/ 155575 h 98"/>
                  <a:gd name="T2" fmla="*/ 73025 w 91"/>
                  <a:gd name="T3" fmla="*/ 11113 h 98"/>
                  <a:gd name="T4" fmla="*/ 144462 w 91"/>
                  <a:gd name="T5" fmla="*/ 84138 h 9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" h="98">
                    <a:moveTo>
                      <a:pt x="0" y="98"/>
                    </a:moveTo>
                    <a:cubicBezTo>
                      <a:pt x="15" y="56"/>
                      <a:pt x="31" y="14"/>
                      <a:pt x="46" y="7"/>
                    </a:cubicBezTo>
                    <a:cubicBezTo>
                      <a:pt x="61" y="0"/>
                      <a:pt x="76" y="26"/>
                      <a:pt x="91" y="53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0" name="Freeform 166"/>
              <p:cNvSpPr>
                <a:spLocks/>
              </p:cNvSpPr>
              <p:nvPr/>
            </p:nvSpPr>
            <p:spPr bwMode="auto">
              <a:xfrm>
                <a:off x="6372225" y="6069013"/>
                <a:ext cx="71438" cy="168275"/>
              </a:xfrm>
              <a:custGeom>
                <a:avLst/>
                <a:gdLst>
                  <a:gd name="T0" fmla="*/ 0 w 45"/>
                  <a:gd name="T1" fmla="*/ 168275 h 106"/>
                  <a:gd name="T2" fmla="*/ 71438 w 45"/>
                  <a:gd name="T3" fmla="*/ 23813 h 106"/>
                  <a:gd name="T4" fmla="*/ 0 w 45"/>
                  <a:gd name="T5" fmla="*/ 23813 h 10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5" h="106">
                    <a:moveTo>
                      <a:pt x="0" y="106"/>
                    </a:moveTo>
                    <a:cubicBezTo>
                      <a:pt x="22" y="68"/>
                      <a:pt x="45" y="30"/>
                      <a:pt x="45" y="15"/>
                    </a:cubicBezTo>
                    <a:cubicBezTo>
                      <a:pt x="45" y="0"/>
                      <a:pt x="22" y="7"/>
                      <a:pt x="0" y="15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1" name="Freeform 167"/>
              <p:cNvSpPr>
                <a:spLocks/>
              </p:cNvSpPr>
              <p:nvPr/>
            </p:nvSpPr>
            <p:spPr bwMode="auto">
              <a:xfrm>
                <a:off x="6443663" y="6237288"/>
                <a:ext cx="144462" cy="1587"/>
              </a:xfrm>
              <a:custGeom>
                <a:avLst/>
                <a:gdLst>
                  <a:gd name="T0" fmla="*/ 0 w 91"/>
                  <a:gd name="T1" fmla="*/ 0 h 1"/>
                  <a:gd name="T2" fmla="*/ 144462 w 91"/>
                  <a:gd name="T3" fmla="*/ 0 h 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91" h="1">
                    <a:moveTo>
                      <a:pt x="0" y="0"/>
                    </a:moveTo>
                    <a:cubicBezTo>
                      <a:pt x="34" y="0"/>
                      <a:pt x="68" y="0"/>
                      <a:pt x="91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2" name="Freeform 168"/>
              <p:cNvSpPr>
                <a:spLocks/>
              </p:cNvSpPr>
              <p:nvPr/>
            </p:nvSpPr>
            <p:spPr bwMode="auto">
              <a:xfrm>
                <a:off x="6659563" y="5445125"/>
                <a:ext cx="217487" cy="144463"/>
              </a:xfrm>
              <a:custGeom>
                <a:avLst/>
                <a:gdLst>
                  <a:gd name="T0" fmla="*/ 0 w 137"/>
                  <a:gd name="T1" fmla="*/ 144463 h 91"/>
                  <a:gd name="T2" fmla="*/ 73025 w 137"/>
                  <a:gd name="T3" fmla="*/ 71438 h 91"/>
                  <a:gd name="T4" fmla="*/ 217487 w 137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7" h="91">
                    <a:moveTo>
                      <a:pt x="0" y="91"/>
                    </a:moveTo>
                    <a:cubicBezTo>
                      <a:pt x="11" y="75"/>
                      <a:pt x="23" y="60"/>
                      <a:pt x="46" y="45"/>
                    </a:cubicBezTo>
                    <a:cubicBezTo>
                      <a:pt x="69" y="30"/>
                      <a:pt x="103" y="15"/>
                      <a:pt x="137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3" name="Freeform 169"/>
              <p:cNvSpPr>
                <a:spLocks/>
              </p:cNvSpPr>
              <p:nvPr/>
            </p:nvSpPr>
            <p:spPr bwMode="auto">
              <a:xfrm>
                <a:off x="6646863" y="4797425"/>
                <a:ext cx="85725" cy="479425"/>
              </a:xfrm>
              <a:custGeom>
                <a:avLst/>
                <a:gdLst>
                  <a:gd name="T0" fmla="*/ 1588 w 54"/>
                  <a:gd name="T1" fmla="*/ 479425 h 302"/>
                  <a:gd name="T2" fmla="*/ 12700 w 54"/>
                  <a:gd name="T3" fmla="*/ 360363 h 302"/>
                  <a:gd name="T4" fmla="*/ 12700 w 54"/>
                  <a:gd name="T5" fmla="*/ 287338 h 302"/>
                  <a:gd name="T6" fmla="*/ 85725 w 54"/>
                  <a:gd name="T7" fmla="*/ 144463 h 302"/>
                  <a:gd name="T8" fmla="*/ 12700 w 54"/>
                  <a:gd name="T9" fmla="*/ 0 h 3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302">
                    <a:moveTo>
                      <a:pt x="1" y="302"/>
                    </a:moveTo>
                    <a:cubicBezTo>
                      <a:pt x="3" y="290"/>
                      <a:pt x="7" y="247"/>
                      <a:pt x="8" y="227"/>
                    </a:cubicBezTo>
                    <a:cubicBezTo>
                      <a:pt x="9" y="207"/>
                      <a:pt x="0" y="204"/>
                      <a:pt x="8" y="181"/>
                    </a:cubicBezTo>
                    <a:cubicBezTo>
                      <a:pt x="16" y="158"/>
                      <a:pt x="54" y="121"/>
                      <a:pt x="54" y="91"/>
                    </a:cubicBezTo>
                    <a:cubicBezTo>
                      <a:pt x="54" y="61"/>
                      <a:pt x="31" y="30"/>
                      <a:pt x="8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4" name="Freeform 170"/>
              <p:cNvSpPr>
                <a:spLocks/>
              </p:cNvSpPr>
              <p:nvPr/>
            </p:nvSpPr>
            <p:spPr bwMode="auto">
              <a:xfrm>
                <a:off x="6659563" y="5084763"/>
                <a:ext cx="144462" cy="73025"/>
              </a:xfrm>
              <a:custGeom>
                <a:avLst/>
                <a:gdLst>
                  <a:gd name="T0" fmla="*/ 0 w 91"/>
                  <a:gd name="T1" fmla="*/ 0 h 46"/>
                  <a:gd name="T2" fmla="*/ 73025 w 91"/>
                  <a:gd name="T3" fmla="*/ 73025 h 46"/>
                  <a:gd name="T4" fmla="*/ 144462 w 91"/>
                  <a:gd name="T5" fmla="*/ 0 h 4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" h="46">
                    <a:moveTo>
                      <a:pt x="0" y="0"/>
                    </a:moveTo>
                    <a:cubicBezTo>
                      <a:pt x="15" y="23"/>
                      <a:pt x="31" y="46"/>
                      <a:pt x="46" y="46"/>
                    </a:cubicBezTo>
                    <a:cubicBezTo>
                      <a:pt x="61" y="46"/>
                      <a:pt x="76" y="23"/>
                      <a:pt x="91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5" name="Freeform 171"/>
              <p:cNvSpPr>
                <a:spLocks/>
              </p:cNvSpPr>
              <p:nvPr/>
            </p:nvSpPr>
            <p:spPr bwMode="auto">
              <a:xfrm>
                <a:off x="6443663" y="4797425"/>
                <a:ext cx="144462" cy="215900"/>
              </a:xfrm>
              <a:custGeom>
                <a:avLst/>
                <a:gdLst>
                  <a:gd name="T0" fmla="*/ 144462 w 91"/>
                  <a:gd name="T1" fmla="*/ 215900 h 136"/>
                  <a:gd name="T2" fmla="*/ 73025 w 91"/>
                  <a:gd name="T3" fmla="*/ 71438 h 136"/>
                  <a:gd name="T4" fmla="*/ 0 w 91"/>
                  <a:gd name="T5" fmla="*/ 0 h 1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" h="136">
                    <a:moveTo>
                      <a:pt x="91" y="136"/>
                    </a:moveTo>
                    <a:cubicBezTo>
                      <a:pt x="76" y="102"/>
                      <a:pt x="61" y="68"/>
                      <a:pt x="46" y="45"/>
                    </a:cubicBezTo>
                    <a:cubicBezTo>
                      <a:pt x="31" y="22"/>
                      <a:pt x="15" y="11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6" name="Freeform 172"/>
              <p:cNvSpPr>
                <a:spLocks/>
              </p:cNvSpPr>
              <p:nvPr/>
            </p:nvSpPr>
            <p:spPr bwMode="auto">
              <a:xfrm>
                <a:off x="6588125" y="4508500"/>
                <a:ext cx="82550" cy="168275"/>
              </a:xfrm>
              <a:custGeom>
                <a:avLst/>
                <a:gdLst>
                  <a:gd name="T0" fmla="*/ 0 w 52"/>
                  <a:gd name="T1" fmla="*/ 144463 h 106"/>
                  <a:gd name="T2" fmla="*/ 71438 w 52"/>
                  <a:gd name="T3" fmla="*/ 144463 h 106"/>
                  <a:gd name="T4" fmla="*/ 71438 w 52"/>
                  <a:gd name="T5" fmla="*/ 0 h 10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2" h="106">
                    <a:moveTo>
                      <a:pt x="0" y="91"/>
                    </a:moveTo>
                    <a:cubicBezTo>
                      <a:pt x="19" y="98"/>
                      <a:pt x="38" y="106"/>
                      <a:pt x="45" y="91"/>
                    </a:cubicBezTo>
                    <a:cubicBezTo>
                      <a:pt x="52" y="76"/>
                      <a:pt x="48" y="38"/>
                      <a:pt x="45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7" name="Freeform 173"/>
              <p:cNvSpPr>
                <a:spLocks/>
              </p:cNvSpPr>
              <p:nvPr/>
            </p:nvSpPr>
            <p:spPr bwMode="auto">
              <a:xfrm>
                <a:off x="5219700" y="5157788"/>
                <a:ext cx="215900" cy="142875"/>
              </a:xfrm>
              <a:custGeom>
                <a:avLst/>
                <a:gdLst>
                  <a:gd name="T0" fmla="*/ 0 w 136"/>
                  <a:gd name="T1" fmla="*/ 0 h 90"/>
                  <a:gd name="T2" fmla="*/ 144463 w 136"/>
                  <a:gd name="T3" fmla="*/ 71438 h 90"/>
                  <a:gd name="T4" fmla="*/ 215900 w 136"/>
                  <a:gd name="T5" fmla="*/ 142875 h 9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90">
                    <a:moveTo>
                      <a:pt x="0" y="0"/>
                    </a:moveTo>
                    <a:cubicBezTo>
                      <a:pt x="34" y="15"/>
                      <a:pt x="68" y="30"/>
                      <a:pt x="91" y="45"/>
                    </a:cubicBezTo>
                    <a:cubicBezTo>
                      <a:pt x="114" y="60"/>
                      <a:pt x="125" y="75"/>
                      <a:pt x="136" y="9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8" name="Freeform 174"/>
              <p:cNvSpPr>
                <a:spLocks/>
              </p:cNvSpPr>
              <p:nvPr/>
            </p:nvSpPr>
            <p:spPr bwMode="auto">
              <a:xfrm>
                <a:off x="5364163" y="5373688"/>
                <a:ext cx="157162" cy="82550"/>
              </a:xfrm>
              <a:custGeom>
                <a:avLst/>
                <a:gdLst>
                  <a:gd name="T0" fmla="*/ 0 w 99"/>
                  <a:gd name="T1" fmla="*/ 71438 h 52"/>
                  <a:gd name="T2" fmla="*/ 71437 w 99"/>
                  <a:gd name="T3" fmla="*/ 71438 h 52"/>
                  <a:gd name="T4" fmla="*/ 144462 w 99"/>
                  <a:gd name="T5" fmla="*/ 71438 h 52"/>
                  <a:gd name="T6" fmla="*/ 144462 w 99"/>
                  <a:gd name="T7" fmla="*/ 0 h 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9" h="52">
                    <a:moveTo>
                      <a:pt x="0" y="45"/>
                    </a:moveTo>
                    <a:cubicBezTo>
                      <a:pt x="15" y="45"/>
                      <a:pt x="30" y="45"/>
                      <a:pt x="45" y="45"/>
                    </a:cubicBezTo>
                    <a:cubicBezTo>
                      <a:pt x="60" y="45"/>
                      <a:pt x="83" y="52"/>
                      <a:pt x="91" y="45"/>
                    </a:cubicBezTo>
                    <a:cubicBezTo>
                      <a:pt x="99" y="38"/>
                      <a:pt x="95" y="19"/>
                      <a:pt x="91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39" name="Freeform 175"/>
              <p:cNvSpPr>
                <a:spLocks/>
              </p:cNvSpPr>
              <p:nvPr/>
            </p:nvSpPr>
            <p:spPr bwMode="auto">
              <a:xfrm>
                <a:off x="5895975" y="6019800"/>
                <a:ext cx="115888" cy="361950"/>
              </a:xfrm>
              <a:custGeom>
                <a:avLst/>
                <a:gdLst>
                  <a:gd name="T0" fmla="*/ 0 w 73"/>
                  <a:gd name="T1" fmla="*/ 0 h 228"/>
                  <a:gd name="T2" fmla="*/ 76200 w 73"/>
                  <a:gd name="T3" fmla="*/ 114300 h 228"/>
                  <a:gd name="T4" fmla="*/ 44450 w 73"/>
                  <a:gd name="T5" fmla="*/ 217488 h 228"/>
                  <a:gd name="T6" fmla="*/ 115888 w 73"/>
                  <a:gd name="T7" fmla="*/ 361950 h 22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3" h="228">
                    <a:moveTo>
                      <a:pt x="0" y="0"/>
                    </a:moveTo>
                    <a:cubicBezTo>
                      <a:pt x="8" y="12"/>
                      <a:pt x="43" y="49"/>
                      <a:pt x="48" y="72"/>
                    </a:cubicBezTo>
                    <a:cubicBezTo>
                      <a:pt x="53" y="95"/>
                      <a:pt x="24" y="111"/>
                      <a:pt x="28" y="137"/>
                    </a:cubicBezTo>
                    <a:cubicBezTo>
                      <a:pt x="32" y="163"/>
                      <a:pt x="54" y="197"/>
                      <a:pt x="73" y="228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40" name="Freeform 176"/>
              <p:cNvSpPr>
                <a:spLocks/>
              </p:cNvSpPr>
              <p:nvPr/>
            </p:nvSpPr>
            <p:spPr bwMode="auto">
              <a:xfrm>
                <a:off x="5940425" y="6165850"/>
                <a:ext cx="215900" cy="215900"/>
              </a:xfrm>
              <a:custGeom>
                <a:avLst/>
                <a:gdLst>
                  <a:gd name="T0" fmla="*/ 0 w 136"/>
                  <a:gd name="T1" fmla="*/ 0 h 136"/>
                  <a:gd name="T2" fmla="*/ 144463 w 136"/>
                  <a:gd name="T3" fmla="*/ 71438 h 136"/>
                  <a:gd name="T4" fmla="*/ 215900 w 136"/>
                  <a:gd name="T5" fmla="*/ 215900 h 1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136">
                    <a:moveTo>
                      <a:pt x="0" y="0"/>
                    </a:moveTo>
                    <a:cubicBezTo>
                      <a:pt x="34" y="11"/>
                      <a:pt x="68" y="22"/>
                      <a:pt x="91" y="45"/>
                    </a:cubicBezTo>
                    <a:cubicBezTo>
                      <a:pt x="114" y="68"/>
                      <a:pt x="125" y="102"/>
                      <a:pt x="136" y="136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41" name="Freeform 177"/>
              <p:cNvSpPr>
                <a:spLocks/>
              </p:cNvSpPr>
              <p:nvPr/>
            </p:nvSpPr>
            <p:spPr bwMode="auto">
              <a:xfrm>
                <a:off x="6300788" y="4221163"/>
                <a:ext cx="287337" cy="287337"/>
              </a:xfrm>
              <a:custGeom>
                <a:avLst/>
                <a:gdLst>
                  <a:gd name="T0" fmla="*/ 287337 w 181"/>
                  <a:gd name="T1" fmla="*/ 287337 h 181"/>
                  <a:gd name="T2" fmla="*/ 215900 w 181"/>
                  <a:gd name="T3" fmla="*/ 144462 h 181"/>
                  <a:gd name="T4" fmla="*/ 142875 w 181"/>
                  <a:gd name="T5" fmla="*/ 71437 h 181"/>
                  <a:gd name="T6" fmla="*/ 0 w 181"/>
                  <a:gd name="T7" fmla="*/ 0 h 18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1" h="181">
                    <a:moveTo>
                      <a:pt x="181" y="181"/>
                    </a:moveTo>
                    <a:cubicBezTo>
                      <a:pt x="166" y="147"/>
                      <a:pt x="151" y="114"/>
                      <a:pt x="136" y="91"/>
                    </a:cubicBezTo>
                    <a:cubicBezTo>
                      <a:pt x="121" y="68"/>
                      <a:pt x="113" y="60"/>
                      <a:pt x="90" y="45"/>
                    </a:cubicBezTo>
                    <a:cubicBezTo>
                      <a:pt x="67" y="30"/>
                      <a:pt x="33" y="15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42" name="Freeform 178"/>
              <p:cNvSpPr>
                <a:spLocks/>
              </p:cNvSpPr>
              <p:nvPr/>
            </p:nvSpPr>
            <p:spPr bwMode="auto">
              <a:xfrm>
                <a:off x="6372225" y="4365625"/>
                <a:ext cx="144463" cy="1588"/>
              </a:xfrm>
              <a:custGeom>
                <a:avLst/>
                <a:gdLst>
                  <a:gd name="T0" fmla="*/ 144463 w 91"/>
                  <a:gd name="T1" fmla="*/ 0 h 1"/>
                  <a:gd name="T2" fmla="*/ 71438 w 91"/>
                  <a:gd name="T3" fmla="*/ 0 h 1"/>
                  <a:gd name="T4" fmla="*/ 0 w 9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" h="1">
                    <a:moveTo>
                      <a:pt x="91" y="0"/>
                    </a:moveTo>
                    <a:cubicBezTo>
                      <a:pt x="75" y="0"/>
                      <a:pt x="60" y="0"/>
                      <a:pt x="45" y="0"/>
                    </a:cubicBezTo>
                    <a:cubicBezTo>
                      <a:pt x="30" y="0"/>
                      <a:pt x="15" y="0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43" name="Freeform 179"/>
              <p:cNvSpPr>
                <a:spLocks/>
              </p:cNvSpPr>
              <p:nvPr/>
            </p:nvSpPr>
            <p:spPr bwMode="auto">
              <a:xfrm>
                <a:off x="6430963" y="3789363"/>
                <a:ext cx="98425" cy="360362"/>
              </a:xfrm>
              <a:custGeom>
                <a:avLst/>
                <a:gdLst>
                  <a:gd name="T0" fmla="*/ 12700 w 62"/>
                  <a:gd name="T1" fmla="*/ 360362 h 227"/>
                  <a:gd name="T2" fmla="*/ 12700 w 62"/>
                  <a:gd name="T3" fmla="*/ 287337 h 227"/>
                  <a:gd name="T4" fmla="*/ 85725 w 62"/>
                  <a:gd name="T5" fmla="*/ 215900 h 227"/>
                  <a:gd name="T6" fmla="*/ 85725 w 62"/>
                  <a:gd name="T7" fmla="*/ 0 h 22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2" h="227">
                    <a:moveTo>
                      <a:pt x="8" y="227"/>
                    </a:moveTo>
                    <a:cubicBezTo>
                      <a:pt x="4" y="211"/>
                      <a:pt x="0" y="196"/>
                      <a:pt x="8" y="181"/>
                    </a:cubicBezTo>
                    <a:cubicBezTo>
                      <a:pt x="16" y="166"/>
                      <a:pt x="46" y="166"/>
                      <a:pt x="54" y="136"/>
                    </a:cubicBezTo>
                    <a:cubicBezTo>
                      <a:pt x="62" y="106"/>
                      <a:pt x="58" y="53"/>
                      <a:pt x="54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44" name="Freeform 180"/>
              <p:cNvSpPr>
                <a:spLocks/>
              </p:cNvSpPr>
              <p:nvPr/>
            </p:nvSpPr>
            <p:spPr bwMode="auto">
              <a:xfrm>
                <a:off x="6443663" y="3860800"/>
                <a:ext cx="73025" cy="144463"/>
              </a:xfrm>
              <a:custGeom>
                <a:avLst/>
                <a:gdLst>
                  <a:gd name="T0" fmla="*/ 73025 w 46"/>
                  <a:gd name="T1" fmla="*/ 144463 h 91"/>
                  <a:gd name="T2" fmla="*/ 0 w 46"/>
                  <a:gd name="T3" fmla="*/ 0 h 9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6" h="91">
                    <a:moveTo>
                      <a:pt x="46" y="91"/>
                    </a:moveTo>
                    <a:cubicBezTo>
                      <a:pt x="46" y="91"/>
                      <a:pt x="23" y="45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45" name="Oval 8"/>
              <p:cNvSpPr>
                <a:spLocks noChangeArrowheads="1"/>
              </p:cNvSpPr>
              <p:nvPr/>
            </p:nvSpPr>
            <p:spPr bwMode="auto">
              <a:xfrm>
                <a:off x="3995738" y="3500438"/>
                <a:ext cx="504825" cy="288925"/>
              </a:xfrm>
              <a:prstGeom prst="ellipse">
                <a:avLst/>
              </a:prstGeom>
              <a:solidFill>
                <a:srgbClr val="9933FF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endParaRPr lang="ja-JP" altLang="en-US"/>
              </a:p>
            </p:txBody>
          </p:sp>
          <p:sp>
            <p:nvSpPr>
              <p:cNvPr id="146" name="Freeform 185"/>
              <p:cNvSpPr>
                <a:spLocks/>
              </p:cNvSpPr>
              <p:nvPr/>
            </p:nvSpPr>
            <p:spPr bwMode="auto">
              <a:xfrm>
                <a:off x="2524125" y="3200400"/>
                <a:ext cx="3609975" cy="1028700"/>
              </a:xfrm>
              <a:custGeom>
                <a:avLst/>
                <a:gdLst>
                  <a:gd name="T0" fmla="*/ 0 w 2274"/>
                  <a:gd name="T1" fmla="*/ 685800 h 648"/>
                  <a:gd name="T2" fmla="*/ 219075 w 2274"/>
                  <a:gd name="T3" fmla="*/ 762000 h 648"/>
                  <a:gd name="T4" fmla="*/ 390525 w 2274"/>
                  <a:gd name="T5" fmla="*/ 923925 h 648"/>
                  <a:gd name="T6" fmla="*/ 666750 w 2274"/>
                  <a:gd name="T7" fmla="*/ 1019175 h 648"/>
                  <a:gd name="T8" fmla="*/ 1104900 w 2274"/>
                  <a:gd name="T9" fmla="*/ 981075 h 648"/>
                  <a:gd name="T10" fmla="*/ 1685925 w 2274"/>
                  <a:gd name="T11" fmla="*/ 819150 h 648"/>
                  <a:gd name="T12" fmla="*/ 1914525 w 2274"/>
                  <a:gd name="T13" fmla="*/ 609600 h 648"/>
                  <a:gd name="T14" fmla="*/ 2200275 w 2274"/>
                  <a:gd name="T15" fmla="*/ 466725 h 648"/>
                  <a:gd name="T16" fmla="*/ 2428875 w 2274"/>
                  <a:gd name="T17" fmla="*/ 495300 h 648"/>
                  <a:gd name="T18" fmla="*/ 2752725 w 2274"/>
                  <a:gd name="T19" fmla="*/ 485775 h 648"/>
                  <a:gd name="T20" fmla="*/ 3076575 w 2274"/>
                  <a:gd name="T21" fmla="*/ 371475 h 648"/>
                  <a:gd name="T22" fmla="*/ 3314700 w 2274"/>
                  <a:gd name="T23" fmla="*/ 266700 h 648"/>
                  <a:gd name="T24" fmla="*/ 3419475 w 2274"/>
                  <a:gd name="T25" fmla="*/ 76200 h 648"/>
                  <a:gd name="T26" fmla="*/ 3609975 w 2274"/>
                  <a:gd name="T27" fmla="*/ 0 h 6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74" h="648">
                    <a:moveTo>
                      <a:pt x="0" y="432"/>
                    </a:moveTo>
                    <a:cubicBezTo>
                      <a:pt x="23" y="439"/>
                      <a:pt x="97" y="455"/>
                      <a:pt x="138" y="480"/>
                    </a:cubicBezTo>
                    <a:cubicBezTo>
                      <a:pt x="179" y="505"/>
                      <a:pt x="199" y="555"/>
                      <a:pt x="246" y="582"/>
                    </a:cubicBezTo>
                    <a:cubicBezTo>
                      <a:pt x="293" y="609"/>
                      <a:pt x="345" y="636"/>
                      <a:pt x="420" y="642"/>
                    </a:cubicBezTo>
                    <a:cubicBezTo>
                      <a:pt x="495" y="648"/>
                      <a:pt x="589" y="639"/>
                      <a:pt x="696" y="618"/>
                    </a:cubicBezTo>
                    <a:cubicBezTo>
                      <a:pt x="803" y="597"/>
                      <a:pt x="977" y="555"/>
                      <a:pt x="1062" y="516"/>
                    </a:cubicBezTo>
                    <a:cubicBezTo>
                      <a:pt x="1147" y="477"/>
                      <a:pt x="1152" y="421"/>
                      <a:pt x="1206" y="384"/>
                    </a:cubicBezTo>
                    <a:cubicBezTo>
                      <a:pt x="1260" y="347"/>
                      <a:pt x="1332" y="306"/>
                      <a:pt x="1386" y="294"/>
                    </a:cubicBezTo>
                    <a:cubicBezTo>
                      <a:pt x="1440" y="282"/>
                      <a:pt x="1472" y="310"/>
                      <a:pt x="1530" y="312"/>
                    </a:cubicBezTo>
                    <a:cubicBezTo>
                      <a:pt x="1588" y="314"/>
                      <a:pt x="1666" y="319"/>
                      <a:pt x="1734" y="306"/>
                    </a:cubicBezTo>
                    <a:cubicBezTo>
                      <a:pt x="1802" y="293"/>
                      <a:pt x="1879" y="257"/>
                      <a:pt x="1938" y="234"/>
                    </a:cubicBezTo>
                    <a:cubicBezTo>
                      <a:pt x="1997" y="211"/>
                      <a:pt x="2052" y="199"/>
                      <a:pt x="2088" y="168"/>
                    </a:cubicBezTo>
                    <a:cubicBezTo>
                      <a:pt x="2124" y="137"/>
                      <a:pt x="2123" y="76"/>
                      <a:pt x="2154" y="48"/>
                    </a:cubicBezTo>
                    <a:cubicBezTo>
                      <a:pt x="2185" y="20"/>
                      <a:pt x="2249" y="10"/>
                      <a:pt x="2274" y="0"/>
                    </a:cubicBezTo>
                  </a:path>
                </a:pathLst>
              </a:custGeom>
              <a:noFill/>
              <a:ln w="127000" cap="flat" cmpd="sng">
                <a:pattFill prst="lgConfetti">
                  <a:fgClr>
                    <a:srgbClr val="0000FF"/>
                  </a:fgClr>
                  <a:bgClr>
                    <a:srgbClr val="FFFFFF"/>
                  </a:bgClr>
                </a:patt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147" name="Freeform 19"/>
              <p:cNvSpPr>
                <a:spLocks/>
              </p:cNvSpPr>
              <p:nvPr/>
            </p:nvSpPr>
            <p:spPr bwMode="auto">
              <a:xfrm>
                <a:off x="4411663" y="3633788"/>
                <a:ext cx="388937" cy="300037"/>
              </a:xfrm>
              <a:custGeom>
                <a:avLst/>
                <a:gdLst>
                  <a:gd name="T0" fmla="*/ 15875 w 245"/>
                  <a:gd name="T1" fmla="*/ 11112 h 189"/>
                  <a:gd name="T2" fmla="*/ 88900 w 245"/>
                  <a:gd name="T3" fmla="*/ 11112 h 189"/>
                  <a:gd name="T4" fmla="*/ 198437 w 245"/>
                  <a:gd name="T5" fmla="*/ 80962 h 189"/>
                  <a:gd name="T6" fmla="*/ 304800 w 245"/>
                  <a:gd name="T7" fmla="*/ 155575 h 189"/>
                  <a:gd name="T8" fmla="*/ 376237 w 245"/>
                  <a:gd name="T9" fmla="*/ 227012 h 189"/>
                  <a:gd name="T10" fmla="*/ 231775 w 245"/>
                  <a:gd name="T11" fmla="*/ 227012 h 189"/>
                  <a:gd name="T12" fmla="*/ 160337 w 245"/>
                  <a:gd name="T13" fmla="*/ 300037 h 189"/>
                  <a:gd name="T14" fmla="*/ 160337 w 245"/>
                  <a:gd name="T15" fmla="*/ 227012 h 189"/>
                  <a:gd name="T16" fmla="*/ 112712 w 245"/>
                  <a:gd name="T17" fmla="*/ 149225 h 189"/>
                  <a:gd name="T18" fmla="*/ 15875 w 245"/>
                  <a:gd name="T19" fmla="*/ 82550 h 189"/>
                  <a:gd name="T20" fmla="*/ 15875 w 245"/>
                  <a:gd name="T21" fmla="*/ 11112 h 18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45" h="189">
                    <a:moveTo>
                      <a:pt x="10" y="7"/>
                    </a:moveTo>
                    <a:cubicBezTo>
                      <a:pt x="18" y="0"/>
                      <a:pt x="37" y="0"/>
                      <a:pt x="56" y="7"/>
                    </a:cubicBezTo>
                    <a:cubicBezTo>
                      <a:pt x="75" y="14"/>
                      <a:pt x="102" y="36"/>
                      <a:pt x="125" y="51"/>
                    </a:cubicBezTo>
                    <a:cubicBezTo>
                      <a:pt x="148" y="66"/>
                      <a:pt x="173" y="83"/>
                      <a:pt x="192" y="98"/>
                    </a:cubicBezTo>
                    <a:cubicBezTo>
                      <a:pt x="211" y="113"/>
                      <a:pt x="245" y="136"/>
                      <a:pt x="237" y="143"/>
                    </a:cubicBezTo>
                    <a:cubicBezTo>
                      <a:pt x="229" y="150"/>
                      <a:pt x="169" y="135"/>
                      <a:pt x="146" y="143"/>
                    </a:cubicBezTo>
                    <a:cubicBezTo>
                      <a:pt x="123" y="151"/>
                      <a:pt x="108" y="189"/>
                      <a:pt x="101" y="189"/>
                    </a:cubicBezTo>
                    <a:cubicBezTo>
                      <a:pt x="94" y="189"/>
                      <a:pt x="106" y="159"/>
                      <a:pt x="101" y="143"/>
                    </a:cubicBezTo>
                    <a:cubicBezTo>
                      <a:pt x="96" y="127"/>
                      <a:pt x="86" y="109"/>
                      <a:pt x="71" y="94"/>
                    </a:cubicBezTo>
                    <a:cubicBezTo>
                      <a:pt x="56" y="79"/>
                      <a:pt x="20" y="66"/>
                      <a:pt x="10" y="52"/>
                    </a:cubicBezTo>
                    <a:cubicBezTo>
                      <a:pt x="0" y="38"/>
                      <a:pt x="2" y="14"/>
                      <a:pt x="10" y="7"/>
                    </a:cubicBezTo>
                    <a:close/>
                  </a:path>
                </a:pathLst>
              </a:custGeom>
              <a:solidFill>
                <a:srgbClr val="9933FF"/>
              </a:solidFill>
              <a:ln w="9525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sp>
          <p:nvSpPr>
            <p:cNvPr id="16" name="フリーフォーム 15"/>
            <p:cNvSpPr/>
            <p:nvPr/>
          </p:nvSpPr>
          <p:spPr>
            <a:xfrm>
              <a:off x="1871167" y="3454400"/>
              <a:ext cx="252561" cy="1168400"/>
            </a:xfrm>
            <a:custGeom>
              <a:avLst/>
              <a:gdLst>
                <a:gd name="connsiteX0" fmla="*/ 62061 w 252561"/>
                <a:gd name="connsiteY0" fmla="*/ 0 h 1168400"/>
                <a:gd name="connsiteX1" fmla="*/ 11261 w 252561"/>
                <a:gd name="connsiteY1" fmla="*/ 393700 h 1168400"/>
                <a:gd name="connsiteX2" fmla="*/ 252561 w 252561"/>
                <a:gd name="connsiteY2" fmla="*/ 1168400 h 116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61" h="1168400">
                  <a:moveTo>
                    <a:pt x="62061" y="0"/>
                  </a:moveTo>
                  <a:cubicBezTo>
                    <a:pt x="20786" y="99483"/>
                    <a:pt x="-20489" y="198967"/>
                    <a:pt x="11261" y="393700"/>
                  </a:cubicBezTo>
                  <a:cubicBezTo>
                    <a:pt x="43011" y="588433"/>
                    <a:pt x="147786" y="878416"/>
                    <a:pt x="252561" y="1168400"/>
                  </a:cubicBezTo>
                </a:path>
              </a:pathLst>
            </a:custGeom>
            <a:noFill/>
            <a:ln w="76200">
              <a:solidFill>
                <a:srgbClr val="0000FF"/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テキスト ボックス 16"/>
            <p:cNvSpPr txBox="1"/>
            <p:nvPr/>
          </p:nvSpPr>
          <p:spPr>
            <a:xfrm>
              <a:off x="379224" y="2158094"/>
              <a:ext cx="31501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静脈血の酸素濃度低下で</a:t>
              </a:r>
              <a:r>
                <a:rPr kumimoji="1" lang="en-US" altLang="ja-JP" dirty="0" smtClean="0"/>
                <a:t/>
              </a:r>
              <a:br>
                <a:rPr kumimoji="1" lang="en-US" altLang="ja-JP" dirty="0" smtClean="0"/>
              </a:br>
              <a:r>
                <a:rPr kumimoji="1" lang="en-US" altLang="ja-JP" dirty="0" smtClean="0"/>
                <a:t>RR</a:t>
              </a:r>
              <a:r>
                <a:rPr kumimoji="1" lang="ja-JP" altLang="en-US" dirty="0" smtClean="0"/>
                <a:t>間隔が短くなり心拍数増大</a:t>
              </a:r>
              <a:endParaRPr kumimoji="1" lang="ja-JP" altLang="en-US" dirty="0"/>
            </a:p>
          </p:txBody>
        </p:sp>
      </p:grpSp>
      <p:grpSp>
        <p:nvGrpSpPr>
          <p:cNvPr id="148" name="グループ化 147"/>
          <p:cNvGrpSpPr/>
          <p:nvPr/>
        </p:nvGrpSpPr>
        <p:grpSpPr>
          <a:xfrm>
            <a:off x="4661555" y="1781468"/>
            <a:ext cx="3705572" cy="4208903"/>
            <a:chOff x="3847670" y="2121724"/>
            <a:chExt cx="3705572" cy="4208903"/>
          </a:xfrm>
        </p:grpSpPr>
        <p:grpSp>
          <p:nvGrpSpPr>
            <p:cNvPr id="149" name="グループ化 148"/>
            <p:cNvGrpSpPr/>
            <p:nvPr/>
          </p:nvGrpSpPr>
          <p:grpSpPr>
            <a:xfrm>
              <a:off x="4902440" y="2789237"/>
              <a:ext cx="2650802" cy="3541390"/>
              <a:chOff x="2281238" y="166688"/>
              <a:chExt cx="4633912" cy="6443662"/>
            </a:xfrm>
          </p:grpSpPr>
          <p:sp>
            <p:nvSpPr>
              <p:cNvPr id="154" name="Freeform 7" descr="30%"/>
              <p:cNvSpPr>
                <a:spLocks/>
              </p:cNvSpPr>
              <p:nvPr/>
            </p:nvSpPr>
            <p:spPr bwMode="auto">
              <a:xfrm>
                <a:off x="2374900" y="3246438"/>
                <a:ext cx="4540250" cy="3309937"/>
              </a:xfrm>
              <a:custGeom>
                <a:avLst/>
                <a:gdLst>
                  <a:gd name="T0" fmla="*/ 1273175 w 2860"/>
                  <a:gd name="T1" fmla="*/ 2393950 h 2085"/>
                  <a:gd name="T2" fmla="*/ 1071563 w 2860"/>
                  <a:gd name="T3" fmla="*/ 2201862 h 2085"/>
                  <a:gd name="T4" fmla="*/ 858838 w 2860"/>
                  <a:gd name="T5" fmla="*/ 1912937 h 2085"/>
                  <a:gd name="T6" fmla="*/ 666750 w 2860"/>
                  <a:gd name="T7" fmla="*/ 1758950 h 2085"/>
                  <a:gd name="T8" fmla="*/ 493713 w 2860"/>
                  <a:gd name="T9" fmla="*/ 1296987 h 2085"/>
                  <a:gd name="T10" fmla="*/ 465138 w 2860"/>
                  <a:gd name="T11" fmla="*/ 882650 h 2085"/>
                  <a:gd name="T12" fmla="*/ 36513 w 2860"/>
                  <a:gd name="T13" fmla="*/ 830262 h 2085"/>
                  <a:gd name="T14" fmla="*/ 180975 w 2860"/>
                  <a:gd name="T15" fmla="*/ 1550987 h 2085"/>
                  <a:gd name="T16" fmla="*/ 714375 w 2860"/>
                  <a:gd name="T17" fmla="*/ 2317750 h 2085"/>
                  <a:gd name="T18" fmla="*/ 1831975 w 2860"/>
                  <a:gd name="T19" fmla="*/ 2952750 h 2085"/>
                  <a:gd name="T20" fmla="*/ 3419475 w 2860"/>
                  <a:gd name="T21" fmla="*/ 3289300 h 2085"/>
                  <a:gd name="T22" fmla="*/ 4141788 w 2860"/>
                  <a:gd name="T23" fmla="*/ 3135312 h 2085"/>
                  <a:gd name="T24" fmla="*/ 4535488 w 2860"/>
                  <a:gd name="T25" fmla="*/ 2355850 h 2085"/>
                  <a:gd name="T26" fmla="*/ 4213225 w 2860"/>
                  <a:gd name="T27" fmla="*/ 614362 h 2085"/>
                  <a:gd name="T28" fmla="*/ 3709988 w 2860"/>
                  <a:gd name="T29" fmla="*/ 38100 h 2085"/>
                  <a:gd name="T30" fmla="*/ 3636963 w 2860"/>
                  <a:gd name="T31" fmla="*/ 398462 h 2085"/>
                  <a:gd name="T32" fmla="*/ 3781425 w 2860"/>
                  <a:gd name="T33" fmla="*/ 614362 h 2085"/>
                  <a:gd name="T34" fmla="*/ 3781425 w 2860"/>
                  <a:gd name="T35" fmla="*/ 903287 h 2085"/>
                  <a:gd name="T36" fmla="*/ 3925888 w 2860"/>
                  <a:gd name="T37" fmla="*/ 1119187 h 2085"/>
                  <a:gd name="T38" fmla="*/ 3997325 w 2860"/>
                  <a:gd name="T39" fmla="*/ 1406525 h 2085"/>
                  <a:gd name="T40" fmla="*/ 4068763 w 2860"/>
                  <a:gd name="T41" fmla="*/ 1695450 h 2085"/>
                  <a:gd name="T42" fmla="*/ 4068763 w 2860"/>
                  <a:gd name="T43" fmla="*/ 1982787 h 2085"/>
                  <a:gd name="T44" fmla="*/ 3925888 w 2860"/>
                  <a:gd name="T45" fmla="*/ 2054225 h 2085"/>
                  <a:gd name="T46" fmla="*/ 3997325 w 2860"/>
                  <a:gd name="T47" fmla="*/ 2270125 h 2085"/>
                  <a:gd name="T48" fmla="*/ 3997325 w 2860"/>
                  <a:gd name="T49" fmla="*/ 2414587 h 2085"/>
                  <a:gd name="T50" fmla="*/ 3871913 w 2860"/>
                  <a:gd name="T51" fmla="*/ 2547937 h 2085"/>
                  <a:gd name="T52" fmla="*/ 4068763 w 2860"/>
                  <a:gd name="T53" fmla="*/ 2703512 h 2085"/>
                  <a:gd name="T54" fmla="*/ 3910013 w 2860"/>
                  <a:gd name="T55" fmla="*/ 2874962 h 2085"/>
                  <a:gd name="T56" fmla="*/ 3775075 w 2860"/>
                  <a:gd name="T57" fmla="*/ 2817812 h 2085"/>
                  <a:gd name="T58" fmla="*/ 3636963 w 2860"/>
                  <a:gd name="T59" fmla="*/ 2630487 h 2085"/>
                  <a:gd name="T60" fmla="*/ 3349625 w 2860"/>
                  <a:gd name="T61" fmla="*/ 2487612 h 2085"/>
                  <a:gd name="T62" fmla="*/ 3276600 w 2860"/>
                  <a:gd name="T63" fmla="*/ 2127250 h 2085"/>
                  <a:gd name="T64" fmla="*/ 2989263 w 2860"/>
                  <a:gd name="T65" fmla="*/ 1838325 h 2085"/>
                  <a:gd name="T66" fmla="*/ 2725738 w 2860"/>
                  <a:gd name="T67" fmla="*/ 1277937 h 2085"/>
                  <a:gd name="T68" fmla="*/ 2628900 w 2860"/>
                  <a:gd name="T69" fmla="*/ 687387 h 2085"/>
                  <a:gd name="T70" fmla="*/ 2125663 w 2860"/>
                  <a:gd name="T71" fmla="*/ 398462 h 2085"/>
                  <a:gd name="T72" fmla="*/ 2197100 w 2860"/>
                  <a:gd name="T73" fmla="*/ 974725 h 2085"/>
                  <a:gd name="T74" fmla="*/ 2125663 w 2860"/>
                  <a:gd name="T75" fmla="*/ 1262062 h 2085"/>
                  <a:gd name="T76" fmla="*/ 2197100 w 2860"/>
                  <a:gd name="T77" fmla="*/ 1695450 h 2085"/>
                  <a:gd name="T78" fmla="*/ 2341563 w 2860"/>
                  <a:gd name="T79" fmla="*/ 1911350 h 2085"/>
                  <a:gd name="T80" fmla="*/ 2341563 w 2860"/>
                  <a:gd name="T81" fmla="*/ 2198687 h 2085"/>
                  <a:gd name="T82" fmla="*/ 2628900 w 2860"/>
                  <a:gd name="T83" fmla="*/ 2343150 h 2085"/>
                  <a:gd name="T84" fmla="*/ 2601913 w 2860"/>
                  <a:gd name="T85" fmla="*/ 2605087 h 2085"/>
                  <a:gd name="T86" fmla="*/ 2773363 w 2860"/>
                  <a:gd name="T87" fmla="*/ 2774950 h 2085"/>
                  <a:gd name="T88" fmla="*/ 2917825 w 2860"/>
                  <a:gd name="T89" fmla="*/ 2846387 h 2085"/>
                  <a:gd name="T90" fmla="*/ 2909888 w 2860"/>
                  <a:gd name="T91" fmla="*/ 2952750 h 2085"/>
                  <a:gd name="T92" fmla="*/ 2844800 w 2860"/>
                  <a:gd name="T93" fmla="*/ 2990850 h 2085"/>
                  <a:gd name="T94" fmla="*/ 2659063 w 2860"/>
                  <a:gd name="T95" fmla="*/ 2855912 h 2085"/>
                  <a:gd name="T96" fmla="*/ 2413000 w 2860"/>
                  <a:gd name="T97" fmla="*/ 2703512 h 2085"/>
                  <a:gd name="T98" fmla="*/ 2413000 w 2860"/>
                  <a:gd name="T99" fmla="*/ 2846387 h 2085"/>
                  <a:gd name="T100" fmla="*/ 2125663 w 2860"/>
                  <a:gd name="T101" fmla="*/ 2846387 h 2085"/>
                  <a:gd name="T102" fmla="*/ 1909763 w 2860"/>
                  <a:gd name="T103" fmla="*/ 2559050 h 2085"/>
                  <a:gd name="T104" fmla="*/ 1765300 w 2860"/>
                  <a:gd name="T105" fmla="*/ 2630487 h 2085"/>
                  <a:gd name="T106" fmla="*/ 1549400 w 2860"/>
                  <a:gd name="T107" fmla="*/ 2487612 h 208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860" h="2085">
                    <a:moveTo>
                      <a:pt x="930" y="1567"/>
                    </a:moveTo>
                    <a:cubicBezTo>
                      <a:pt x="914" y="1549"/>
                      <a:pt x="902" y="1470"/>
                      <a:pt x="881" y="1460"/>
                    </a:cubicBezTo>
                    <a:cubicBezTo>
                      <a:pt x="860" y="1450"/>
                      <a:pt x="809" y="1515"/>
                      <a:pt x="802" y="1508"/>
                    </a:cubicBezTo>
                    <a:cubicBezTo>
                      <a:pt x="795" y="1501"/>
                      <a:pt x="850" y="1444"/>
                      <a:pt x="838" y="1417"/>
                    </a:cubicBezTo>
                    <a:cubicBezTo>
                      <a:pt x="826" y="1390"/>
                      <a:pt x="756" y="1349"/>
                      <a:pt x="729" y="1344"/>
                    </a:cubicBezTo>
                    <a:cubicBezTo>
                      <a:pt x="702" y="1339"/>
                      <a:pt x="696" y="1396"/>
                      <a:pt x="675" y="1387"/>
                    </a:cubicBezTo>
                    <a:cubicBezTo>
                      <a:pt x="654" y="1378"/>
                      <a:pt x="622" y="1297"/>
                      <a:pt x="602" y="1290"/>
                    </a:cubicBezTo>
                    <a:cubicBezTo>
                      <a:pt x="582" y="1283"/>
                      <a:pt x="563" y="1358"/>
                      <a:pt x="553" y="1344"/>
                    </a:cubicBezTo>
                    <a:cubicBezTo>
                      <a:pt x="543" y="1330"/>
                      <a:pt x="554" y="1227"/>
                      <a:pt x="541" y="1205"/>
                    </a:cubicBezTo>
                    <a:cubicBezTo>
                      <a:pt x="528" y="1183"/>
                      <a:pt x="486" y="1219"/>
                      <a:pt x="475" y="1211"/>
                    </a:cubicBezTo>
                    <a:cubicBezTo>
                      <a:pt x="464" y="1203"/>
                      <a:pt x="486" y="1175"/>
                      <a:pt x="477" y="1158"/>
                    </a:cubicBezTo>
                    <a:cubicBezTo>
                      <a:pt x="468" y="1141"/>
                      <a:pt x="435" y="1136"/>
                      <a:pt x="420" y="1108"/>
                    </a:cubicBezTo>
                    <a:cubicBezTo>
                      <a:pt x="405" y="1080"/>
                      <a:pt x="397" y="1016"/>
                      <a:pt x="384" y="987"/>
                    </a:cubicBezTo>
                    <a:cubicBezTo>
                      <a:pt x="371" y="958"/>
                      <a:pt x="353" y="960"/>
                      <a:pt x="341" y="932"/>
                    </a:cubicBezTo>
                    <a:cubicBezTo>
                      <a:pt x="329" y="904"/>
                      <a:pt x="316" y="855"/>
                      <a:pt x="311" y="817"/>
                    </a:cubicBezTo>
                    <a:cubicBezTo>
                      <a:pt x="306" y="779"/>
                      <a:pt x="308" y="734"/>
                      <a:pt x="311" y="702"/>
                    </a:cubicBezTo>
                    <a:cubicBezTo>
                      <a:pt x="314" y="670"/>
                      <a:pt x="332" y="647"/>
                      <a:pt x="329" y="623"/>
                    </a:cubicBezTo>
                    <a:cubicBezTo>
                      <a:pt x="326" y="599"/>
                      <a:pt x="314" y="580"/>
                      <a:pt x="293" y="556"/>
                    </a:cubicBezTo>
                    <a:cubicBezTo>
                      <a:pt x="272" y="532"/>
                      <a:pt x="237" y="498"/>
                      <a:pt x="205" y="478"/>
                    </a:cubicBezTo>
                    <a:cubicBezTo>
                      <a:pt x="173" y="458"/>
                      <a:pt x="129" y="428"/>
                      <a:pt x="99" y="435"/>
                    </a:cubicBezTo>
                    <a:cubicBezTo>
                      <a:pt x="69" y="442"/>
                      <a:pt x="34" y="488"/>
                      <a:pt x="23" y="523"/>
                    </a:cubicBezTo>
                    <a:cubicBezTo>
                      <a:pt x="12" y="558"/>
                      <a:pt x="33" y="613"/>
                      <a:pt x="32" y="647"/>
                    </a:cubicBezTo>
                    <a:cubicBezTo>
                      <a:pt x="31" y="681"/>
                      <a:pt x="0" y="671"/>
                      <a:pt x="14" y="726"/>
                    </a:cubicBezTo>
                    <a:cubicBezTo>
                      <a:pt x="28" y="781"/>
                      <a:pt x="81" y="906"/>
                      <a:pt x="114" y="977"/>
                    </a:cubicBezTo>
                    <a:cubicBezTo>
                      <a:pt x="147" y="1048"/>
                      <a:pt x="172" y="1088"/>
                      <a:pt x="214" y="1150"/>
                    </a:cubicBezTo>
                    <a:cubicBezTo>
                      <a:pt x="256" y="1212"/>
                      <a:pt x="326" y="1298"/>
                      <a:pt x="365" y="1350"/>
                    </a:cubicBezTo>
                    <a:cubicBezTo>
                      <a:pt x="404" y="1402"/>
                      <a:pt x="403" y="1413"/>
                      <a:pt x="450" y="1460"/>
                    </a:cubicBezTo>
                    <a:cubicBezTo>
                      <a:pt x="497" y="1507"/>
                      <a:pt x="584" y="1588"/>
                      <a:pt x="650" y="1635"/>
                    </a:cubicBezTo>
                    <a:cubicBezTo>
                      <a:pt x="716" y="1682"/>
                      <a:pt x="760" y="1707"/>
                      <a:pt x="844" y="1744"/>
                    </a:cubicBezTo>
                    <a:cubicBezTo>
                      <a:pt x="928" y="1781"/>
                      <a:pt x="1050" y="1826"/>
                      <a:pt x="1154" y="1860"/>
                    </a:cubicBezTo>
                    <a:cubicBezTo>
                      <a:pt x="1258" y="1894"/>
                      <a:pt x="1340" y="1917"/>
                      <a:pt x="1469" y="1951"/>
                    </a:cubicBezTo>
                    <a:cubicBezTo>
                      <a:pt x="1598" y="1985"/>
                      <a:pt x="1814" y="2045"/>
                      <a:pt x="1928" y="2065"/>
                    </a:cubicBezTo>
                    <a:cubicBezTo>
                      <a:pt x="2042" y="2085"/>
                      <a:pt x="2085" y="2077"/>
                      <a:pt x="2154" y="2072"/>
                    </a:cubicBezTo>
                    <a:cubicBezTo>
                      <a:pt x="2223" y="2067"/>
                      <a:pt x="2291" y="2042"/>
                      <a:pt x="2342" y="2036"/>
                    </a:cubicBezTo>
                    <a:cubicBezTo>
                      <a:pt x="2393" y="2030"/>
                      <a:pt x="2419" y="2046"/>
                      <a:pt x="2463" y="2036"/>
                    </a:cubicBezTo>
                    <a:cubicBezTo>
                      <a:pt x="2507" y="2026"/>
                      <a:pt x="2568" y="1999"/>
                      <a:pt x="2609" y="1975"/>
                    </a:cubicBezTo>
                    <a:cubicBezTo>
                      <a:pt x="2650" y="1951"/>
                      <a:pt x="2678" y="1937"/>
                      <a:pt x="2712" y="1890"/>
                    </a:cubicBezTo>
                    <a:cubicBezTo>
                      <a:pt x="2746" y="1843"/>
                      <a:pt x="2791" y="1758"/>
                      <a:pt x="2815" y="1690"/>
                    </a:cubicBezTo>
                    <a:cubicBezTo>
                      <a:pt x="2839" y="1622"/>
                      <a:pt x="2854" y="1557"/>
                      <a:pt x="2857" y="1484"/>
                    </a:cubicBezTo>
                    <a:cubicBezTo>
                      <a:pt x="2860" y="1411"/>
                      <a:pt x="2855" y="1364"/>
                      <a:pt x="2836" y="1249"/>
                    </a:cubicBezTo>
                    <a:cubicBezTo>
                      <a:pt x="2817" y="1134"/>
                      <a:pt x="2775" y="939"/>
                      <a:pt x="2745" y="795"/>
                    </a:cubicBezTo>
                    <a:cubicBezTo>
                      <a:pt x="2715" y="651"/>
                      <a:pt x="2692" y="493"/>
                      <a:pt x="2654" y="387"/>
                    </a:cubicBezTo>
                    <a:cubicBezTo>
                      <a:pt x="2616" y="281"/>
                      <a:pt x="2561" y="221"/>
                      <a:pt x="2518" y="160"/>
                    </a:cubicBezTo>
                    <a:cubicBezTo>
                      <a:pt x="2475" y="99"/>
                      <a:pt x="2427" y="46"/>
                      <a:pt x="2397" y="23"/>
                    </a:cubicBezTo>
                    <a:cubicBezTo>
                      <a:pt x="2367" y="0"/>
                      <a:pt x="2362" y="16"/>
                      <a:pt x="2337" y="24"/>
                    </a:cubicBezTo>
                    <a:cubicBezTo>
                      <a:pt x="2312" y="32"/>
                      <a:pt x="2269" y="55"/>
                      <a:pt x="2246" y="70"/>
                    </a:cubicBezTo>
                    <a:cubicBezTo>
                      <a:pt x="2223" y="85"/>
                      <a:pt x="2193" y="85"/>
                      <a:pt x="2200" y="115"/>
                    </a:cubicBezTo>
                    <a:cubicBezTo>
                      <a:pt x="2207" y="145"/>
                      <a:pt x="2276" y="221"/>
                      <a:pt x="2291" y="251"/>
                    </a:cubicBezTo>
                    <a:cubicBezTo>
                      <a:pt x="2306" y="281"/>
                      <a:pt x="2291" y="273"/>
                      <a:pt x="2291" y="296"/>
                    </a:cubicBezTo>
                    <a:cubicBezTo>
                      <a:pt x="2291" y="319"/>
                      <a:pt x="2276" y="372"/>
                      <a:pt x="2291" y="387"/>
                    </a:cubicBezTo>
                    <a:cubicBezTo>
                      <a:pt x="2306" y="402"/>
                      <a:pt x="2367" y="372"/>
                      <a:pt x="2382" y="387"/>
                    </a:cubicBezTo>
                    <a:cubicBezTo>
                      <a:pt x="2397" y="402"/>
                      <a:pt x="2367" y="463"/>
                      <a:pt x="2382" y="478"/>
                    </a:cubicBezTo>
                    <a:cubicBezTo>
                      <a:pt x="2397" y="493"/>
                      <a:pt x="2473" y="463"/>
                      <a:pt x="2473" y="478"/>
                    </a:cubicBezTo>
                    <a:cubicBezTo>
                      <a:pt x="2473" y="493"/>
                      <a:pt x="2397" y="539"/>
                      <a:pt x="2382" y="569"/>
                    </a:cubicBezTo>
                    <a:cubicBezTo>
                      <a:pt x="2367" y="599"/>
                      <a:pt x="2367" y="644"/>
                      <a:pt x="2382" y="659"/>
                    </a:cubicBezTo>
                    <a:cubicBezTo>
                      <a:pt x="2397" y="674"/>
                      <a:pt x="2458" y="651"/>
                      <a:pt x="2473" y="659"/>
                    </a:cubicBezTo>
                    <a:cubicBezTo>
                      <a:pt x="2488" y="667"/>
                      <a:pt x="2458" y="690"/>
                      <a:pt x="2473" y="705"/>
                    </a:cubicBezTo>
                    <a:cubicBezTo>
                      <a:pt x="2488" y="720"/>
                      <a:pt x="2571" y="735"/>
                      <a:pt x="2563" y="750"/>
                    </a:cubicBezTo>
                    <a:cubicBezTo>
                      <a:pt x="2555" y="765"/>
                      <a:pt x="2434" y="772"/>
                      <a:pt x="2427" y="795"/>
                    </a:cubicBezTo>
                    <a:cubicBezTo>
                      <a:pt x="2420" y="818"/>
                      <a:pt x="2495" y="863"/>
                      <a:pt x="2518" y="886"/>
                    </a:cubicBezTo>
                    <a:cubicBezTo>
                      <a:pt x="2541" y="909"/>
                      <a:pt x="2570" y="924"/>
                      <a:pt x="2563" y="931"/>
                    </a:cubicBezTo>
                    <a:cubicBezTo>
                      <a:pt x="2556" y="938"/>
                      <a:pt x="2473" y="908"/>
                      <a:pt x="2473" y="931"/>
                    </a:cubicBezTo>
                    <a:cubicBezTo>
                      <a:pt x="2473" y="954"/>
                      <a:pt x="2548" y="1030"/>
                      <a:pt x="2563" y="1068"/>
                    </a:cubicBezTo>
                    <a:cubicBezTo>
                      <a:pt x="2578" y="1106"/>
                      <a:pt x="2555" y="1135"/>
                      <a:pt x="2563" y="1158"/>
                    </a:cubicBezTo>
                    <a:cubicBezTo>
                      <a:pt x="2571" y="1181"/>
                      <a:pt x="2609" y="1189"/>
                      <a:pt x="2609" y="1204"/>
                    </a:cubicBezTo>
                    <a:cubicBezTo>
                      <a:pt x="2609" y="1219"/>
                      <a:pt x="2563" y="1234"/>
                      <a:pt x="2563" y="1249"/>
                    </a:cubicBezTo>
                    <a:cubicBezTo>
                      <a:pt x="2563" y="1264"/>
                      <a:pt x="2609" y="1279"/>
                      <a:pt x="2609" y="1294"/>
                    </a:cubicBezTo>
                    <a:cubicBezTo>
                      <a:pt x="2609" y="1309"/>
                      <a:pt x="2586" y="1340"/>
                      <a:pt x="2563" y="1340"/>
                    </a:cubicBezTo>
                    <a:cubicBezTo>
                      <a:pt x="2540" y="1340"/>
                      <a:pt x="2465" y="1287"/>
                      <a:pt x="2473" y="1294"/>
                    </a:cubicBezTo>
                    <a:cubicBezTo>
                      <a:pt x="2481" y="1301"/>
                      <a:pt x="2602" y="1370"/>
                      <a:pt x="2609" y="1385"/>
                    </a:cubicBezTo>
                    <a:cubicBezTo>
                      <a:pt x="2616" y="1400"/>
                      <a:pt x="2533" y="1378"/>
                      <a:pt x="2518" y="1385"/>
                    </a:cubicBezTo>
                    <a:cubicBezTo>
                      <a:pt x="2503" y="1392"/>
                      <a:pt x="2503" y="1415"/>
                      <a:pt x="2518" y="1430"/>
                    </a:cubicBezTo>
                    <a:cubicBezTo>
                      <a:pt x="2533" y="1445"/>
                      <a:pt x="2602" y="1461"/>
                      <a:pt x="2609" y="1476"/>
                    </a:cubicBezTo>
                    <a:cubicBezTo>
                      <a:pt x="2616" y="1491"/>
                      <a:pt x="2578" y="1514"/>
                      <a:pt x="2563" y="1521"/>
                    </a:cubicBezTo>
                    <a:cubicBezTo>
                      <a:pt x="2548" y="1528"/>
                      <a:pt x="2511" y="1506"/>
                      <a:pt x="2518" y="1521"/>
                    </a:cubicBezTo>
                    <a:cubicBezTo>
                      <a:pt x="2525" y="1536"/>
                      <a:pt x="2610" y="1596"/>
                      <a:pt x="2603" y="1611"/>
                    </a:cubicBezTo>
                    <a:cubicBezTo>
                      <a:pt x="2596" y="1626"/>
                      <a:pt x="2500" y="1613"/>
                      <a:pt x="2473" y="1612"/>
                    </a:cubicBezTo>
                    <a:cubicBezTo>
                      <a:pt x="2446" y="1611"/>
                      <a:pt x="2452" y="1603"/>
                      <a:pt x="2439" y="1605"/>
                    </a:cubicBezTo>
                    <a:cubicBezTo>
                      <a:pt x="2426" y="1607"/>
                      <a:pt x="2399" y="1614"/>
                      <a:pt x="2397" y="1623"/>
                    </a:cubicBezTo>
                    <a:cubicBezTo>
                      <a:pt x="2395" y="1632"/>
                      <a:pt x="2399" y="1644"/>
                      <a:pt x="2427" y="1657"/>
                    </a:cubicBezTo>
                    <a:cubicBezTo>
                      <a:pt x="2455" y="1670"/>
                      <a:pt x="2540" y="1688"/>
                      <a:pt x="2563" y="1703"/>
                    </a:cubicBezTo>
                    <a:cubicBezTo>
                      <a:pt x="2586" y="1718"/>
                      <a:pt x="2578" y="1745"/>
                      <a:pt x="2563" y="1748"/>
                    </a:cubicBezTo>
                    <a:cubicBezTo>
                      <a:pt x="2548" y="1751"/>
                      <a:pt x="2492" y="1710"/>
                      <a:pt x="2475" y="1720"/>
                    </a:cubicBezTo>
                    <a:cubicBezTo>
                      <a:pt x="2458" y="1730"/>
                      <a:pt x="2471" y="1806"/>
                      <a:pt x="2463" y="1811"/>
                    </a:cubicBezTo>
                    <a:cubicBezTo>
                      <a:pt x="2455" y="1816"/>
                      <a:pt x="2441" y="1766"/>
                      <a:pt x="2427" y="1748"/>
                    </a:cubicBezTo>
                    <a:cubicBezTo>
                      <a:pt x="2413" y="1730"/>
                      <a:pt x="2390" y="1699"/>
                      <a:pt x="2382" y="1703"/>
                    </a:cubicBezTo>
                    <a:cubicBezTo>
                      <a:pt x="2374" y="1707"/>
                      <a:pt x="2385" y="1760"/>
                      <a:pt x="2378" y="1775"/>
                    </a:cubicBezTo>
                    <a:cubicBezTo>
                      <a:pt x="2371" y="1790"/>
                      <a:pt x="2344" y="1806"/>
                      <a:pt x="2337" y="1793"/>
                    </a:cubicBezTo>
                    <a:cubicBezTo>
                      <a:pt x="2330" y="1780"/>
                      <a:pt x="2344" y="1719"/>
                      <a:pt x="2336" y="1696"/>
                    </a:cubicBezTo>
                    <a:cubicBezTo>
                      <a:pt x="2328" y="1673"/>
                      <a:pt x="2314" y="1663"/>
                      <a:pt x="2291" y="1657"/>
                    </a:cubicBezTo>
                    <a:cubicBezTo>
                      <a:pt x="2268" y="1651"/>
                      <a:pt x="2215" y="1664"/>
                      <a:pt x="2200" y="1657"/>
                    </a:cubicBezTo>
                    <a:cubicBezTo>
                      <a:pt x="2185" y="1650"/>
                      <a:pt x="2215" y="1627"/>
                      <a:pt x="2200" y="1612"/>
                    </a:cubicBezTo>
                    <a:cubicBezTo>
                      <a:pt x="2185" y="1597"/>
                      <a:pt x="2125" y="1590"/>
                      <a:pt x="2110" y="1567"/>
                    </a:cubicBezTo>
                    <a:cubicBezTo>
                      <a:pt x="2095" y="1544"/>
                      <a:pt x="2125" y="1499"/>
                      <a:pt x="2110" y="1476"/>
                    </a:cubicBezTo>
                    <a:cubicBezTo>
                      <a:pt x="2095" y="1453"/>
                      <a:pt x="2027" y="1453"/>
                      <a:pt x="2019" y="1430"/>
                    </a:cubicBezTo>
                    <a:cubicBezTo>
                      <a:pt x="2011" y="1407"/>
                      <a:pt x="2071" y="1363"/>
                      <a:pt x="2064" y="1340"/>
                    </a:cubicBezTo>
                    <a:cubicBezTo>
                      <a:pt x="2057" y="1317"/>
                      <a:pt x="1989" y="1317"/>
                      <a:pt x="1974" y="1294"/>
                    </a:cubicBezTo>
                    <a:cubicBezTo>
                      <a:pt x="1959" y="1271"/>
                      <a:pt x="1989" y="1227"/>
                      <a:pt x="1974" y="1204"/>
                    </a:cubicBezTo>
                    <a:cubicBezTo>
                      <a:pt x="1959" y="1181"/>
                      <a:pt x="1913" y="1196"/>
                      <a:pt x="1883" y="1158"/>
                    </a:cubicBezTo>
                    <a:cubicBezTo>
                      <a:pt x="1853" y="1120"/>
                      <a:pt x="1807" y="1022"/>
                      <a:pt x="1792" y="977"/>
                    </a:cubicBezTo>
                    <a:cubicBezTo>
                      <a:pt x="1777" y="932"/>
                      <a:pt x="1804" y="915"/>
                      <a:pt x="1792" y="886"/>
                    </a:cubicBezTo>
                    <a:cubicBezTo>
                      <a:pt x="1780" y="857"/>
                      <a:pt x="1732" y="843"/>
                      <a:pt x="1717" y="805"/>
                    </a:cubicBezTo>
                    <a:cubicBezTo>
                      <a:pt x="1702" y="767"/>
                      <a:pt x="1704" y="706"/>
                      <a:pt x="1702" y="659"/>
                    </a:cubicBezTo>
                    <a:cubicBezTo>
                      <a:pt x="1700" y="612"/>
                      <a:pt x="1710" y="561"/>
                      <a:pt x="1702" y="523"/>
                    </a:cubicBezTo>
                    <a:cubicBezTo>
                      <a:pt x="1694" y="485"/>
                      <a:pt x="1686" y="478"/>
                      <a:pt x="1656" y="433"/>
                    </a:cubicBezTo>
                    <a:cubicBezTo>
                      <a:pt x="1626" y="388"/>
                      <a:pt x="1558" y="281"/>
                      <a:pt x="1520" y="251"/>
                    </a:cubicBezTo>
                    <a:cubicBezTo>
                      <a:pt x="1482" y="221"/>
                      <a:pt x="1459" y="251"/>
                      <a:pt x="1429" y="251"/>
                    </a:cubicBezTo>
                    <a:cubicBezTo>
                      <a:pt x="1399" y="251"/>
                      <a:pt x="1362" y="236"/>
                      <a:pt x="1339" y="251"/>
                    </a:cubicBezTo>
                    <a:cubicBezTo>
                      <a:pt x="1316" y="266"/>
                      <a:pt x="1293" y="304"/>
                      <a:pt x="1293" y="342"/>
                    </a:cubicBezTo>
                    <a:cubicBezTo>
                      <a:pt x="1293" y="380"/>
                      <a:pt x="1324" y="433"/>
                      <a:pt x="1339" y="478"/>
                    </a:cubicBezTo>
                    <a:cubicBezTo>
                      <a:pt x="1354" y="523"/>
                      <a:pt x="1392" y="591"/>
                      <a:pt x="1384" y="614"/>
                    </a:cubicBezTo>
                    <a:cubicBezTo>
                      <a:pt x="1376" y="637"/>
                      <a:pt x="1300" y="599"/>
                      <a:pt x="1293" y="614"/>
                    </a:cubicBezTo>
                    <a:cubicBezTo>
                      <a:pt x="1286" y="629"/>
                      <a:pt x="1331" y="675"/>
                      <a:pt x="1339" y="705"/>
                    </a:cubicBezTo>
                    <a:cubicBezTo>
                      <a:pt x="1347" y="735"/>
                      <a:pt x="1332" y="757"/>
                      <a:pt x="1339" y="795"/>
                    </a:cubicBezTo>
                    <a:cubicBezTo>
                      <a:pt x="1346" y="833"/>
                      <a:pt x="1369" y="901"/>
                      <a:pt x="1384" y="931"/>
                    </a:cubicBezTo>
                    <a:cubicBezTo>
                      <a:pt x="1399" y="961"/>
                      <a:pt x="1429" y="954"/>
                      <a:pt x="1429" y="977"/>
                    </a:cubicBezTo>
                    <a:cubicBezTo>
                      <a:pt x="1429" y="1000"/>
                      <a:pt x="1381" y="1045"/>
                      <a:pt x="1384" y="1068"/>
                    </a:cubicBezTo>
                    <a:cubicBezTo>
                      <a:pt x="1387" y="1091"/>
                      <a:pt x="1430" y="1100"/>
                      <a:pt x="1445" y="1114"/>
                    </a:cubicBezTo>
                    <a:cubicBezTo>
                      <a:pt x="1460" y="1128"/>
                      <a:pt x="1470" y="1135"/>
                      <a:pt x="1475" y="1150"/>
                    </a:cubicBezTo>
                    <a:cubicBezTo>
                      <a:pt x="1480" y="1165"/>
                      <a:pt x="1482" y="1187"/>
                      <a:pt x="1475" y="1204"/>
                    </a:cubicBezTo>
                    <a:cubicBezTo>
                      <a:pt x="1468" y="1221"/>
                      <a:pt x="1430" y="1235"/>
                      <a:pt x="1433" y="1253"/>
                    </a:cubicBezTo>
                    <a:cubicBezTo>
                      <a:pt x="1436" y="1271"/>
                      <a:pt x="1486" y="1292"/>
                      <a:pt x="1493" y="1314"/>
                    </a:cubicBezTo>
                    <a:cubicBezTo>
                      <a:pt x="1500" y="1336"/>
                      <a:pt x="1471" y="1366"/>
                      <a:pt x="1475" y="1385"/>
                    </a:cubicBezTo>
                    <a:cubicBezTo>
                      <a:pt x="1479" y="1404"/>
                      <a:pt x="1505" y="1415"/>
                      <a:pt x="1520" y="1430"/>
                    </a:cubicBezTo>
                    <a:cubicBezTo>
                      <a:pt x="1535" y="1445"/>
                      <a:pt x="1542" y="1468"/>
                      <a:pt x="1565" y="1476"/>
                    </a:cubicBezTo>
                    <a:cubicBezTo>
                      <a:pt x="1588" y="1484"/>
                      <a:pt x="1646" y="1468"/>
                      <a:pt x="1656" y="1476"/>
                    </a:cubicBezTo>
                    <a:cubicBezTo>
                      <a:pt x="1666" y="1484"/>
                      <a:pt x="1642" y="1511"/>
                      <a:pt x="1627" y="1526"/>
                    </a:cubicBezTo>
                    <a:cubicBezTo>
                      <a:pt x="1612" y="1541"/>
                      <a:pt x="1563" y="1548"/>
                      <a:pt x="1565" y="1567"/>
                    </a:cubicBezTo>
                    <a:cubicBezTo>
                      <a:pt x="1567" y="1586"/>
                      <a:pt x="1604" y="1627"/>
                      <a:pt x="1639" y="1641"/>
                    </a:cubicBezTo>
                    <a:cubicBezTo>
                      <a:pt x="1674" y="1655"/>
                      <a:pt x="1775" y="1644"/>
                      <a:pt x="1778" y="1654"/>
                    </a:cubicBezTo>
                    <a:cubicBezTo>
                      <a:pt x="1781" y="1664"/>
                      <a:pt x="1661" y="1687"/>
                      <a:pt x="1656" y="1703"/>
                    </a:cubicBezTo>
                    <a:cubicBezTo>
                      <a:pt x="1651" y="1719"/>
                      <a:pt x="1726" y="1745"/>
                      <a:pt x="1747" y="1748"/>
                    </a:cubicBezTo>
                    <a:cubicBezTo>
                      <a:pt x="1768" y="1751"/>
                      <a:pt x="1769" y="1721"/>
                      <a:pt x="1784" y="1720"/>
                    </a:cubicBezTo>
                    <a:cubicBezTo>
                      <a:pt x="1799" y="1719"/>
                      <a:pt x="1830" y="1732"/>
                      <a:pt x="1839" y="1744"/>
                    </a:cubicBezTo>
                    <a:cubicBezTo>
                      <a:pt x="1848" y="1756"/>
                      <a:pt x="1823" y="1770"/>
                      <a:pt x="1838" y="1793"/>
                    </a:cubicBezTo>
                    <a:cubicBezTo>
                      <a:pt x="1853" y="1816"/>
                      <a:pt x="1921" y="1869"/>
                      <a:pt x="1928" y="1884"/>
                    </a:cubicBezTo>
                    <a:cubicBezTo>
                      <a:pt x="1935" y="1899"/>
                      <a:pt x="1899" y="1888"/>
                      <a:pt x="1883" y="1884"/>
                    </a:cubicBezTo>
                    <a:cubicBezTo>
                      <a:pt x="1867" y="1880"/>
                      <a:pt x="1848" y="1873"/>
                      <a:pt x="1833" y="1860"/>
                    </a:cubicBezTo>
                    <a:cubicBezTo>
                      <a:pt x="1818" y="1847"/>
                      <a:pt x="1804" y="1809"/>
                      <a:pt x="1790" y="1805"/>
                    </a:cubicBezTo>
                    <a:cubicBezTo>
                      <a:pt x="1776" y="1801"/>
                      <a:pt x="1747" y="1826"/>
                      <a:pt x="1747" y="1839"/>
                    </a:cubicBezTo>
                    <a:cubicBezTo>
                      <a:pt x="1747" y="1852"/>
                      <a:pt x="1799" y="1884"/>
                      <a:pt x="1792" y="1884"/>
                    </a:cubicBezTo>
                    <a:cubicBezTo>
                      <a:pt x="1785" y="1884"/>
                      <a:pt x="1725" y="1839"/>
                      <a:pt x="1702" y="1839"/>
                    </a:cubicBezTo>
                    <a:cubicBezTo>
                      <a:pt x="1679" y="1839"/>
                      <a:pt x="1660" y="1891"/>
                      <a:pt x="1656" y="1884"/>
                    </a:cubicBezTo>
                    <a:cubicBezTo>
                      <a:pt x="1652" y="1877"/>
                      <a:pt x="1682" y="1822"/>
                      <a:pt x="1675" y="1799"/>
                    </a:cubicBezTo>
                    <a:cubicBezTo>
                      <a:pt x="1668" y="1776"/>
                      <a:pt x="1629" y="1756"/>
                      <a:pt x="1611" y="1748"/>
                    </a:cubicBezTo>
                    <a:cubicBezTo>
                      <a:pt x="1593" y="1740"/>
                      <a:pt x="1580" y="1755"/>
                      <a:pt x="1565" y="1748"/>
                    </a:cubicBezTo>
                    <a:cubicBezTo>
                      <a:pt x="1550" y="1741"/>
                      <a:pt x="1534" y="1720"/>
                      <a:pt x="1520" y="1703"/>
                    </a:cubicBezTo>
                    <a:cubicBezTo>
                      <a:pt x="1506" y="1686"/>
                      <a:pt x="1496" y="1655"/>
                      <a:pt x="1481" y="1647"/>
                    </a:cubicBezTo>
                    <a:cubicBezTo>
                      <a:pt x="1466" y="1639"/>
                      <a:pt x="1423" y="1633"/>
                      <a:pt x="1429" y="1657"/>
                    </a:cubicBezTo>
                    <a:cubicBezTo>
                      <a:pt x="1435" y="1681"/>
                      <a:pt x="1505" y="1763"/>
                      <a:pt x="1520" y="1793"/>
                    </a:cubicBezTo>
                    <a:cubicBezTo>
                      <a:pt x="1535" y="1823"/>
                      <a:pt x="1535" y="1846"/>
                      <a:pt x="1520" y="1839"/>
                    </a:cubicBezTo>
                    <a:cubicBezTo>
                      <a:pt x="1505" y="1832"/>
                      <a:pt x="1459" y="1756"/>
                      <a:pt x="1429" y="1748"/>
                    </a:cubicBezTo>
                    <a:cubicBezTo>
                      <a:pt x="1399" y="1740"/>
                      <a:pt x="1364" y="1800"/>
                      <a:pt x="1339" y="1793"/>
                    </a:cubicBezTo>
                    <a:cubicBezTo>
                      <a:pt x="1314" y="1786"/>
                      <a:pt x="1301" y="1723"/>
                      <a:pt x="1281" y="1708"/>
                    </a:cubicBezTo>
                    <a:cubicBezTo>
                      <a:pt x="1261" y="1693"/>
                      <a:pt x="1233" y="1718"/>
                      <a:pt x="1220" y="1702"/>
                    </a:cubicBezTo>
                    <a:cubicBezTo>
                      <a:pt x="1207" y="1686"/>
                      <a:pt x="1221" y="1634"/>
                      <a:pt x="1203" y="1612"/>
                    </a:cubicBezTo>
                    <a:cubicBezTo>
                      <a:pt x="1185" y="1590"/>
                      <a:pt x="1120" y="1560"/>
                      <a:pt x="1112" y="1567"/>
                    </a:cubicBezTo>
                    <a:cubicBezTo>
                      <a:pt x="1104" y="1574"/>
                      <a:pt x="1157" y="1642"/>
                      <a:pt x="1157" y="1657"/>
                    </a:cubicBezTo>
                    <a:cubicBezTo>
                      <a:pt x="1157" y="1672"/>
                      <a:pt x="1127" y="1664"/>
                      <a:pt x="1112" y="1657"/>
                    </a:cubicBezTo>
                    <a:cubicBezTo>
                      <a:pt x="1097" y="1650"/>
                      <a:pt x="1074" y="1627"/>
                      <a:pt x="1066" y="1612"/>
                    </a:cubicBezTo>
                    <a:cubicBezTo>
                      <a:pt x="1058" y="1597"/>
                      <a:pt x="1081" y="1574"/>
                      <a:pt x="1066" y="1567"/>
                    </a:cubicBezTo>
                    <a:cubicBezTo>
                      <a:pt x="1051" y="1560"/>
                      <a:pt x="999" y="1567"/>
                      <a:pt x="976" y="1567"/>
                    </a:cubicBezTo>
                    <a:cubicBezTo>
                      <a:pt x="953" y="1567"/>
                      <a:pt x="948" y="1571"/>
                      <a:pt x="930" y="1567"/>
                    </a:cubicBezTo>
                    <a:close/>
                  </a:path>
                </a:pathLst>
              </a:custGeom>
              <a:pattFill prst="pct30">
                <a:fgClr>
                  <a:srgbClr val="FF0000"/>
                </a:fgClr>
                <a:bgClr>
                  <a:srgbClr val="FF9999"/>
                </a:bgClr>
              </a:pattFill>
              <a:ln w="28575" cmpd="sng">
                <a:solidFill>
                  <a:srgbClr val="CCFF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5" name="Freeform 9"/>
              <p:cNvSpPr>
                <a:spLocks/>
              </p:cNvSpPr>
              <p:nvPr/>
            </p:nvSpPr>
            <p:spPr bwMode="auto">
              <a:xfrm>
                <a:off x="2700338" y="3744913"/>
                <a:ext cx="2884487" cy="2628900"/>
              </a:xfrm>
              <a:custGeom>
                <a:avLst/>
                <a:gdLst>
                  <a:gd name="T0" fmla="*/ 1727200 w 1817"/>
                  <a:gd name="T1" fmla="*/ 0 h 1656"/>
                  <a:gd name="T2" fmla="*/ 1871662 w 1817"/>
                  <a:gd name="T3" fmla="*/ 115888 h 1656"/>
                  <a:gd name="T4" fmla="*/ 1900237 w 1817"/>
                  <a:gd name="T5" fmla="*/ 287338 h 1656"/>
                  <a:gd name="T6" fmla="*/ 1943100 w 1817"/>
                  <a:gd name="T7" fmla="*/ 404813 h 1656"/>
                  <a:gd name="T8" fmla="*/ 1949450 w 1817"/>
                  <a:gd name="T9" fmla="*/ 606425 h 1656"/>
                  <a:gd name="T10" fmla="*/ 1958975 w 1817"/>
                  <a:gd name="T11" fmla="*/ 788988 h 1656"/>
                  <a:gd name="T12" fmla="*/ 2035175 w 1817"/>
                  <a:gd name="T13" fmla="*/ 1000125 h 1656"/>
                  <a:gd name="T14" fmla="*/ 2103437 w 1817"/>
                  <a:gd name="T15" fmla="*/ 1241425 h 1656"/>
                  <a:gd name="T16" fmla="*/ 2198687 w 1817"/>
                  <a:gd name="T17" fmla="*/ 1443038 h 1656"/>
                  <a:gd name="T18" fmla="*/ 2276475 w 1817"/>
                  <a:gd name="T19" fmla="*/ 1616075 h 1656"/>
                  <a:gd name="T20" fmla="*/ 2411412 w 1817"/>
                  <a:gd name="T21" fmla="*/ 1798638 h 1656"/>
                  <a:gd name="T22" fmla="*/ 2554287 w 1817"/>
                  <a:gd name="T23" fmla="*/ 2039938 h 1656"/>
                  <a:gd name="T24" fmla="*/ 2698750 w 1817"/>
                  <a:gd name="T25" fmla="*/ 2127250 h 1656"/>
                  <a:gd name="T26" fmla="*/ 2735262 w 1817"/>
                  <a:gd name="T27" fmla="*/ 2276475 h 1656"/>
                  <a:gd name="T28" fmla="*/ 2879725 w 1817"/>
                  <a:gd name="T29" fmla="*/ 2492375 h 1656"/>
                  <a:gd name="T30" fmla="*/ 2767012 w 1817"/>
                  <a:gd name="T31" fmla="*/ 2608263 h 1656"/>
                  <a:gd name="T32" fmla="*/ 2593975 w 1817"/>
                  <a:gd name="T33" fmla="*/ 2617788 h 1656"/>
                  <a:gd name="T34" fmla="*/ 2295525 w 1817"/>
                  <a:gd name="T35" fmla="*/ 2540000 h 1656"/>
                  <a:gd name="T36" fmla="*/ 1968500 w 1817"/>
                  <a:gd name="T37" fmla="*/ 2454275 h 1656"/>
                  <a:gd name="T38" fmla="*/ 1584325 w 1817"/>
                  <a:gd name="T39" fmla="*/ 2347913 h 1656"/>
                  <a:gd name="T40" fmla="*/ 1079500 w 1817"/>
                  <a:gd name="T41" fmla="*/ 2060575 h 1656"/>
                  <a:gd name="T42" fmla="*/ 719137 w 1817"/>
                  <a:gd name="T43" fmla="*/ 1771650 h 1656"/>
                  <a:gd name="T44" fmla="*/ 431800 w 1817"/>
                  <a:gd name="T45" fmla="*/ 1628775 h 1656"/>
                  <a:gd name="T46" fmla="*/ 287337 w 1817"/>
                  <a:gd name="T47" fmla="*/ 1268413 h 1656"/>
                  <a:gd name="T48" fmla="*/ 71437 w 1817"/>
                  <a:gd name="T49" fmla="*/ 1052513 h 1656"/>
                  <a:gd name="T50" fmla="*/ 0 w 1817"/>
                  <a:gd name="T51" fmla="*/ 979488 h 165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1817" h="1656">
                    <a:moveTo>
                      <a:pt x="1088" y="0"/>
                    </a:moveTo>
                    <a:cubicBezTo>
                      <a:pt x="1103" y="11"/>
                      <a:pt x="1161" y="43"/>
                      <a:pt x="1179" y="73"/>
                    </a:cubicBezTo>
                    <a:cubicBezTo>
                      <a:pt x="1197" y="103"/>
                      <a:pt x="1190" y="151"/>
                      <a:pt x="1197" y="181"/>
                    </a:cubicBezTo>
                    <a:cubicBezTo>
                      <a:pt x="1204" y="211"/>
                      <a:pt x="1219" y="222"/>
                      <a:pt x="1224" y="255"/>
                    </a:cubicBezTo>
                    <a:cubicBezTo>
                      <a:pt x="1229" y="288"/>
                      <a:pt x="1226" y="342"/>
                      <a:pt x="1228" y="382"/>
                    </a:cubicBezTo>
                    <a:cubicBezTo>
                      <a:pt x="1230" y="422"/>
                      <a:pt x="1225" y="456"/>
                      <a:pt x="1234" y="497"/>
                    </a:cubicBezTo>
                    <a:cubicBezTo>
                      <a:pt x="1243" y="538"/>
                      <a:pt x="1267" y="582"/>
                      <a:pt x="1282" y="630"/>
                    </a:cubicBezTo>
                    <a:cubicBezTo>
                      <a:pt x="1297" y="678"/>
                      <a:pt x="1308" y="735"/>
                      <a:pt x="1325" y="782"/>
                    </a:cubicBezTo>
                    <a:cubicBezTo>
                      <a:pt x="1342" y="829"/>
                      <a:pt x="1367" y="870"/>
                      <a:pt x="1385" y="909"/>
                    </a:cubicBezTo>
                    <a:cubicBezTo>
                      <a:pt x="1403" y="948"/>
                      <a:pt x="1412" y="981"/>
                      <a:pt x="1434" y="1018"/>
                    </a:cubicBezTo>
                    <a:cubicBezTo>
                      <a:pt x="1456" y="1055"/>
                      <a:pt x="1490" y="1089"/>
                      <a:pt x="1519" y="1133"/>
                    </a:cubicBezTo>
                    <a:cubicBezTo>
                      <a:pt x="1548" y="1177"/>
                      <a:pt x="1579" y="1251"/>
                      <a:pt x="1609" y="1285"/>
                    </a:cubicBezTo>
                    <a:cubicBezTo>
                      <a:pt x="1639" y="1319"/>
                      <a:pt x="1681" y="1315"/>
                      <a:pt x="1700" y="1340"/>
                    </a:cubicBezTo>
                    <a:cubicBezTo>
                      <a:pt x="1719" y="1365"/>
                      <a:pt x="1704" y="1396"/>
                      <a:pt x="1723" y="1434"/>
                    </a:cubicBezTo>
                    <a:cubicBezTo>
                      <a:pt x="1742" y="1472"/>
                      <a:pt x="1811" y="1535"/>
                      <a:pt x="1814" y="1570"/>
                    </a:cubicBezTo>
                    <a:cubicBezTo>
                      <a:pt x="1817" y="1605"/>
                      <a:pt x="1773" y="1630"/>
                      <a:pt x="1743" y="1643"/>
                    </a:cubicBezTo>
                    <a:cubicBezTo>
                      <a:pt x="1713" y="1656"/>
                      <a:pt x="1683" y="1656"/>
                      <a:pt x="1634" y="1649"/>
                    </a:cubicBezTo>
                    <a:cubicBezTo>
                      <a:pt x="1585" y="1642"/>
                      <a:pt x="1512" y="1617"/>
                      <a:pt x="1446" y="1600"/>
                    </a:cubicBezTo>
                    <a:cubicBezTo>
                      <a:pt x="1380" y="1583"/>
                      <a:pt x="1315" y="1566"/>
                      <a:pt x="1240" y="1546"/>
                    </a:cubicBezTo>
                    <a:cubicBezTo>
                      <a:pt x="1165" y="1526"/>
                      <a:pt x="1091" y="1520"/>
                      <a:pt x="998" y="1479"/>
                    </a:cubicBezTo>
                    <a:cubicBezTo>
                      <a:pt x="905" y="1438"/>
                      <a:pt x="771" y="1358"/>
                      <a:pt x="680" y="1298"/>
                    </a:cubicBezTo>
                    <a:cubicBezTo>
                      <a:pt x="589" y="1238"/>
                      <a:pt x="521" y="1161"/>
                      <a:pt x="453" y="1116"/>
                    </a:cubicBezTo>
                    <a:cubicBezTo>
                      <a:pt x="385" y="1071"/>
                      <a:pt x="317" y="1079"/>
                      <a:pt x="272" y="1026"/>
                    </a:cubicBezTo>
                    <a:cubicBezTo>
                      <a:pt x="227" y="973"/>
                      <a:pt x="219" y="859"/>
                      <a:pt x="181" y="799"/>
                    </a:cubicBezTo>
                    <a:cubicBezTo>
                      <a:pt x="143" y="739"/>
                      <a:pt x="75" y="693"/>
                      <a:pt x="45" y="663"/>
                    </a:cubicBezTo>
                    <a:cubicBezTo>
                      <a:pt x="15" y="633"/>
                      <a:pt x="7" y="625"/>
                      <a:pt x="0" y="617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6" name="Freeform 10"/>
              <p:cNvSpPr>
                <a:spLocks/>
              </p:cNvSpPr>
              <p:nvPr/>
            </p:nvSpPr>
            <p:spPr bwMode="auto">
              <a:xfrm>
                <a:off x="4716463" y="5084763"/>
                <a:ext cx="142875" cy="165100"/>
              </a:xfrm>
              <a:custGeom>
                <a:avLst/>
                <a:gdLst>
                  <a:gd name="T0" fmla="*/ 142875 w 90"/>
                  <a:gd name="T1" fmla="*/ 0 h 104"/>
                  <a:gd name="T2" fmla="*/ 87313 w 90"/>
                  <a:gd name="T3" fmla="*/ 141288 h 104"/>
                  <a:gd name="T4" fmla="*/ 0 w 90"/>
                  <a:gd name="T5" fmla="*/ 144463 h 10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0" h="104">
                    <a:moveTo>
                      <a:pt x="90" y="0"/>
                    </a:moveTo>
                    <a:cubicBezTo>
                      <a:pt x="84" y="15"/>
                      <a:pt x="70" y="74"/>
                      <a:pt x="55" y="89"/>
                    </a:cubicBezTo>
                    <a:cubicBezTo>
                      <a:pt x="40" y="104"/>
                      <a:pt x="11" y="91"/>
                      <a:pt x="0" y="91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7" name="Freeform 11"/>
              <p:cNvSpPr>
                <a:spLocks/>
              </p:cNvSpPr>
              <p:nvPr/>
            </p:nvSpPr>
            <p:spPr bwMode="auto">
              <a:xfrm>
                <a:off x="4859338" y="5332413"/>
                <a:ext cx="103187" cy="184150"/>
              </a:xfrm>
              <a:custGeom>
                <a:avLst/>
                <a:gdLst>
                  <a:gd name="T0" fmla="*/ 98425 w 65"/>
                  <a:gd name="T1" fmla="*/ 0 h 116"/>
                  <a:gd name="T2" fmla="*/ 87312 w 65"/>
                  <a:gd name="T3" fmla="*/ 96838 h 116"/>
                  <a:gd name="T4" fmla="*/ 0 w 65"/>
                  <a:gd name="T5" fmla="*/ 184150 h 11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5" h="116">
                    <a:moveTo>
                      <a:pt x="62" y="0"/>
                    </a:moveTo>
                    <a:cubicBezTo>
                      <a:pt x="61" y="10"/>
                      <a:pt x="65" y="42"/>
                      <a:pt x="55" y="61"/>
                    </a:cubicBezTo>
                    <a:cubicBezTo>
                      <a:pt x="45" y="80"/>
                      <a:pt x="11" y="105"/>
                      <a:pt x="0" y="116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8" name="Freeform 13"/>
              <p:cNvSpPr>
                <a:spLocks/>
              </p:cNvSpPr>
              <p:nvPr/>
            </p:nvSpPr>
            <p:spPr bwMode="auto">
              <a:xfrm>
                <a:off x="4500563" y="3679825"/>
                <a:ext cx="2170112" cy="2593975"/>
              </a:xfrm>
              <a:custGeom>
                <a:avLst/>
                <a:gdLst>
                  <a:gd name="T0" fmla="*/ 0 w 1367"/>
                  <a:gd name="T1" fmla="*/ 36513 h 1634"/>
                  <a:gd name="T2" fmla="*/ 142875 w 1367"/>
                  <a:gd name="T3" fmla="*/ 36513 h 1634"/>
                  <a:gd name="T4" fmla="*/ 358775 w 1367"/>
                  <a:gd name="T5" fmla="*/ 254000 h 1634"/>
                  <a:gd name="T6" fmla="*/ 431800 w 1367"/>
                  <a:gd name="T7" fmla="*/ 612775 h 1634"/>
                  <a:gd name="T8" fmla="*/ 503237 w 1367"/>
                  <a:gd name="T9" fmla="*/ 685800 h 1634"/>
                  <a:gd name="T10" fmla="*/ 503237 w 1367"/>
                  <a:gd name="T11" fmla="*/ 901700 h 1634"/>
                  <a:gd name="T12" fmla="*/ 647700 w 1367"/>
                  <a:gd name="T13" fmla="*/ 1117600 h 1634"/>
                  <a:gd name="T14" fmla="*/ 719137 w 1367"/>
                  <a:gd name="T15" fmla="*/ 1404938 h 1634"/>
                  <a:gd name="T16" fmla="*/ 814387 w 1367"/>
                  <a:gd name="T17" fmla="*/ 1635125 h 1634"/>
                  <a:gd name="T18" fmla="*/ 985837 w 1367"/>
                  <a:gd name="T19" fmla="*/ 1901825 h 1634"/>
                  <a:gd name="T20" fmla="*/ 1138237 w 1367"/>
                  <a:gd name="T21" fmla="*/ 2063750 h 1634"/>
                  <a:gd name="T22" fmla="*/ 1204912 w 1367"/>
                  <a:gd name="T23" fmla="*/ 2149475 h 1634"/>
                  <a:gd name="T24" fmla="*/ 1295400 w 1367"/>
                  <a:gd name="T25" fmla="*/ 2270125 h 1634"/>
                  <a:gd name="T26" fmla="*/ 1511300 w 1367"/>
                  <a:gd name="T27" fmla="*/ 2413000 h 1634"/>
                  <a:gd name="T28" fmla="*/ 1655762 w 1367"/>
                  <a:gd name="T29" fmla="*/ 2557463 h 1634"/>
                  <a:gd name="T30" fmla="*/ 1943100 w 1367"/>
                  <a:gd name="T31" fmla="*/ 2557463 h 1634"/>
                  <a:gd name="T32" fmla="*/ 2087562 w 1367"/>
                  <a:gd name="T33" fmla="*/ 2341563 h 1634"/>
                  <a:gd name="T34" fmla="*/ 2159000 w 1367"/>
                  <a:gd name="T35" fmla="*/ 2054225 h 1634"/>
                  <a:gd name="T36" fmla="*/ 2159000 w 1367"/>
                  <a:gd name="T37" fmla="*/ 1836738 h 1634"/>
                  <a:gd name="T38" fmla="*/ 2159000 w 1367"/>
                  <a:gd name="T39" fmla="*/ 1620838 h 1634"/>
                  <a:gd name="T40" fmla="*/ 2087562 w 1367"/>
                  <a:gd name="T41" fmla="*/ 1477963 h 1634"/>
                  <a:gd name="T42" fmla="*/ 2087562 w 1367"/>
                  <a:gd name="T43" fmla="*/ 1333500 h 1634"/>
                  <a:gd name="T44" fmla="*/ 2087562 w 1367"/>
                  <a:gd name="T45" fmla="*/ 1189038 h 1634"/>
                  <a:gd name="T46" fmla="*/ 2016125 w 1367"/>
                  <a:gd name="T47" fmla="*/ 1044575 h 1634"/>
                  <a:gd name="T48" fmla="*/ 2087562 w 1367"/>
                  <a:gd name="T49" fmla="*/ 973138 h 1634"/>
                  <a:gd name="T50" fmla="*/ 2062162 w 1367"/>
                  <a:gd name="T51" fmla="*/ 549275 h 1634"/>
                  <a:gd name="T52" fmla="*/ 1890712 w 1367"/>
                  <a:gd name="T53" fmla="*/ 454025 h 1634"/>
                  <a:gd name="T54" fmla="*/ 1824037 w 1367"/>
                  <a:gd name="T55" fmla="*/ 53975 h 1634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367" h="1634">
                    <a:moveTo>
                      <a:pt x="0" y="23"/>
                    </a:moveTo>
                    <a:cubicBezTo>
                      <a:pt x="26" y="11"/>
                      <a:pt x="52" y="0"/>
                      <a:pt x="90" y="23"/>
                    </a:cubicBezTo>
                    <a:cubicBezTo>
                      <a:pt x="128" y="46"/>
                      <a:pt x="196" y="100"/>
                      <a:pt x="226" y="160"/>
                    </a:cubicBezTo>
                    <a:cubicBezTo>
                      <a:pt x="256" y="220"/>
                      <a:pt x="257" y="341"/>
                      <a:pt x="272" y="386"/>
                    </a:cubicBezTo>
                    <a:cubicBezTo>
                      <a:pt x="287" y="431"/>
                      <a:pt x="310" y="402"/>
                      <a:pt x="317" y="432"/>
                    </a:cubicBezTo>
                    <a:cubicBezTo>
                      <a:pt x="324" y="462"/>
                      <a:pt x="302" y="523"/>
                      <a:pt x="317" y="568"/>
                    </a:cubicBezTo>
                    <a:cubicBezTo>
                      <a:pt x="332" y="613"/>
                      <a:pt x="385" y="651"/>
                      <a:pt x="408" y="704"/>
                    </a:cubicBezTo>
                    <a:cubicBezTo>
                      <a:pt x="431" y="757"/>
                      <a:pt x="436" y="831"/>
                      <a:pt x="453" y="885"/>
                    </a:cubicBezTo>
                    <a:cubicBezTo>
                      <a:pt x="470" y="939"/>
                      <a:pt x="485" y="978"/>
                      <a:pt x="513" y="1030"/>
                    </a:cubicBezTo>
                    <a:cubicBezTo>
                      <a:pt x="541" y="1082"/>
                      <a:pt x="587" y="1153"/>
                      <a:pt x="621" y="1198"/>
                    </a:cubicBezTo>
                    <a:cubicBezTo>
                      <a:pt x="655" y="1243"/>
                      <a:pt x="694" y="1274"/>
                      <a:pt x="717" y="1300"/>
                    </a:cubicBezTo>
                    <a:cubicBezTo>
                      <a:pt x="740" y="1326"/>
                      <a:pt x="743" y="1332"/>
                      <a:pt x="759" y="1354"/>
                    </a:cubicBezTo>
                    <a:cubicBezTo>
                      <a:pt x="775" y="1376"/>
                      <a:pt x="784" y="1402"/>
                      <a:pt x="816" y="1430"/>
                    </a:cubicBezTo>
                    <a:cubicBezTo>
                      <a:pt x="848" y="1458"/>
                      <a:pt x="914" y="1490"/>
                      <a:pt x="952" y="1520"/>
                    </a:cubicBezTo>
                    <a:cubicBezTo>
                      <a:pt x="990" y="1550"/>
                      <a:pt x="998" y="1596"/>
                      <a:pt x="1043" y="1611"/>
                    </a:cubicBezTo>
                    <a:cubicBezTo>
                      <a:pt x="1088" y="1626"/>
                      <a:pt x="1179" y="1634"/>
                      <a:pt x="1224" y="1611"/>
                    </a:cubicBezTo>
                    <a:cubicBezTo>
                      <a:pt x="1269" y="1588"/>
                      <a:pt x="1292" y="1528"/>
                      <a:pt x="1315" y="1475"/>
                    </a:cubicBezTo>
                    <a:cubicBezTo>
                      <a:pt x="1338" y="1422"/>
                      <a:pt x="1353" y="1347"/>
                      <a:pt x="1360" y="1294"/>
                    </a:cubicBezTo>
                    <a:cubicBezTo>
                      <a:pt x="1367" y="1241"/>
                      <a:pt x="1360" y="1202"/>
                      <a:pt x="1360" y="1157"/>
                    </a:cubicBezTo>
                    <a:cubicBezTo>
                      <a:pt x="1360" y="1112"/>
                      <a:pt x="1367" y="1059"/>
                      <a:pt x="1360" y="1021"/>
                    </a:cubicBezTo>
                    <a:cubicBezTo>
                      <a:pt x="1353" y="983"/>
                      <a:pt x="1322" y="961"/>
                      <a:pt x="1315" y="931"/>
                    </a:cubicBezTo>
                    <a:cubicBezTo>
                      <a:pt x="1308" y="901"/>
                      <a:pt x="1315" y="870"/>
                      <a:pt x="1315" y="840"/>
                    </a:cubicBezTo>
                    <a:cubicBezTo>
                      <a:pt x="1315" y="810"/>
                      <a:pt x="1322" y="779"/>
                      <a:pt x="1315" y="749"/>
                    </a:cubicBezTo>
                    <a:cubicBezTo>
                      <a:pt x="1308" y="719"/>
                      <a:pt x="1270" y="681"/>
                      <a:pt x="1270" y="658"/>
                    </a:cubicBezTo>
                    <a:cubicBezTo>
                      <a:pt x="1270" y="635"/>
                      <a:pt x="1310" y="665"/>
                      <a:pt x="1315" y="613"/>
                    </a:cubicBezTo>
                    <a:cubicBezTo>
                      <a:pt x="1320" y="561"/>
                      <a:pt x="1320" y="400"/>
                      <a:pt x="1299" y="346"/>
                    </a:cubicBezTo>
                    <a:cubicBezTo>
                      <a:pt x="1278" y="292"/>
                      <a:pt x="1216" y="338"/>
                      <a:pt x="1191" y="286"/>
                    </a:cubicBezTo>
                    <a:cubicBezTo>
                      <a:pt x="1166" y="234"/>
                      <a:pt x="1158" y="86"/>
                      <a:pt x="1149" y="34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59" name="Freeform 14"/>
              <p:cNvSpPr>
                <a:spLocks/>
              </p:cNvSpPr>
              <p:nvPr/>
            </p:nvSpPr>
            <p:spPr bwMode="auto">
              <a:xfrm>
                <a:off x="4967288" y="5583238"/>
                <a:ext cx="180975" cy="190500"/>
              </a:xfrm>
              <a:custGeom>
                <a:avLst/>
                <a:gdLst>
                  <a:gd name="T0" fmla="*/ 163513 w 114"/>
                  <a:gd name="T1" fmla="*/ 0 h 120"/>
                  <a:gd name="T2" fmla="*/ 153988 w 114"/>
                  <a:gd name="T3" fmla="*/ 163513 h 120"/>
                  <a:gd name="T4" fmla="*/ 0 w 114"/>
                  <a:gd name="T5" fmla="*/ 163513 h 1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14" h="120">
                    <a:moveTo>
                      <a:pt x="103" y="0"/>
                    </a:moveTo>
                    <a:cubicBezTo>
                      <a:pt x="101" y="17"/>
                      <a:pt x="114" y="86"/>
                      <a:pt x="97" y="103"/>
                    </a:cubicBezTo>
                    <a:cubicBezTo>
                      <a:pt x="80" y="120"/>
                      <a:pt x="20" y="103"/>
                      <a:pt x="0" y="103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0" name="Freeform 15"/>
              <p:cNvSpPr>
                <a:spLocks/>
              </p:cNvSpPr>
              <p:nvPr/>
            </p:nvSpPr>
            <p:spPr bwMode="auto">
              <a:xfrm>
                <a:off x="5100638" y="5830888"/>
                <a:ext cx="246062" cy="117475"/>
              </a:xfrm>
              <a:custGeom>
                <a:avLst/>
                <a:gdLst>
                  <a:gd name="T0" fmla="*/ 246062 w 155"/>
                  <a:gd name="T1" fmla="*/ 0 h 74"/>
                  <a:gd name="T2" fmla="*/ 153987 w 155"/>
                  <a:gd name="T3" fmla="*/ 98425 h 74"/>
                  <a:gd name="T4" fmla="*/ 0 w 155"/>
                  <a:gd name="T5" fmla="*/ 117475 h 7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5" h="74">
                    <a:moveTo>
                      <a:pt x="155" y="0"/>
                    </a:moveTo>
                    <a:cubicBezTo>
                      <a:pt x="145" y="10"/>
                      <a:pt x="123" y="50"/>
                      <a:pt x="97" y="62"/>
                    </a:cubicBezTo>
                    <a:cubicBezTo>
                      <a:pt x="71" y="74"/>
                      <a:pt x="20" y="72"/>
                      <a:pt x="0" y="74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1" name="Freeform 16"/>
              <p:cNvSpPr>
                <a:spLocks/>
              </p:cNvSpPr>
              <p:nvPr/>
            </p:nvSpPr>
            <p:spPr bwMode="auto">
              <a:xfrm>
                <a:off x="5292725" y="5949950"/>
                <a:ext cx="128588" cy="169863"/>
              </a:xfrm>
              <a:custGeom>
                <a:avLst/>
                <a:gdLst>
                  <a:gd name="T0" fmla="*/ 128588 w 81"/>
                  <a:gd name="T1" fmla="*/ 0 h 107"/>
                  <a:gd name="T2" fmla="*/ 106363 w 81"/>
                  <a:gd name="T3" fmla="*/ 152400 h 107"/>
                  <a:gd name="T4" fmla="*/ 0 w 81"/>
                  <a:gd name="T5" fmla="*/ 101600 h 10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81" h="107">
                    <a:moveTo>
                      <a:pt x="81" y="0"/>
                    </a:moveTo>
                    <a:cubicBezTo>
                      <a:pt x="79" y="16"/>
                      <a:pt x="80" y="85"/>
                      <a:pt x="67" y="96"/>
                    </a:cubicBezTo>
                    <a:cubicBezTo>
                      <a:pt x="54" y="107"/>
                      <a:pt x="14" y="71"/>
                      <a:pt x="0" y="64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2" name="Freeform 17"/>
              <p:cNvSpPr>
                <a:spLocks/>
              </p:cNvSpPr>
              <p:nvPr/>
            </p:nvSpPr>
            <p:spPr bwMode="auto">
              <a:xfrm>
                <a:off x="5867400" y="5949950"/>
                <a:ext cx="168275" cy="82550"/>
              </a:xfrm>
              <a:custGeom>
                <a:avLst/>
                <a:gdLst>
                  <a:gd name="T0" fmla="*/ 0 w 106"/>
                  <a:gd name="T1" fmla="*/ 71438 h 52"/>
                  <a:gd name="T2" fmla="*/ 144463 w 106"/>
                  <a:gd name="T3" fmla="*/ 71438 h 52"/>
                  <a:gd name="T4" fmla="*/ 144463 w 106"/>
                  <a:gd name="T5" fmla="*/ 0 h 5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06" h="52">
                    <a:moveTo>
                      <a:pt x="0" y="45"/>
                    </a:moveTo>
                    <a:cubicBezTo>
                      <a:pt x="38" y="48"/>
                      <a:pt x="76" y="52"/>
                      <a:pt x="91" y="45"/>
                    </a:cubicBezTo>
                    <a:cubicBezTo>
                      <a:pt x="106" y="38"/>
                      <a:pt x="98" y="19"/>
                      <a:pt x="91" y="0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3" name="Freeform 18"/>
              <p:cNvSpPr>
                <a:spLocks/>
              </p:cNvSpPr>
              <p:nvPr/>
            </p:nvSpPr>
            <p:spPr bwMode="auto">
              <a:xfrm>
                <a:off x="6156325" y="6092825"/>
                <a:ext cx="69850" cy="144463"/>
              </a:xfrm>
              <a:custGeom>
                <a:avLst/>
                <a:gdLst>
                  <a:gd name="T0" fmla="*/ 0 w 44"/>
                  <a:gd name="T1" fmla="*/ 144463 h 91"/>
                  <a:gd name="T2" fmla="*/ 58738 w 44"/>
                  <a:gd name="T3" fmla="*/ 71438 h 91"/>
                  <a:gd name="T4" fmla="*/ 58738 w 44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91">
                    <a:moveTo>
                      <a:pt x="0" y="91"/>
                    </a:moveTo>
                    <a:cubicBezTo>
                      <a:pt x="5" y="83"/>
                      <a:pt x="31" y="60"/>
                      <a:pt x="37" y="45"/>
                    </a:cubicBezTo>
                    <a:cubicBezTo>
                      <a:pt x="43" y="30"/>
                      <a:pt x="44" y="19"/>
                      <a:pt x="37" y="0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4" name="Freeform 20"/>
              <p:cNvSpPr>
                <a:spLocks/>
              </p:cNvSpPr>
              <p:nvPr/>
            </p:nvSpPr>
            <p:spPr bwMode="auto">
              <a:xfrm>
                <a:off x="6443663" y="5661025"/>
                <a:ext cx="177800" cy="249238"/>
              </a:xfrm>
              <a:custGeom>
                <a:avLst/>
                <a:gdLst>
                  <a:gd name="T0" fmla="*/ 177800 w 112"/>
                  <a:gd name="T1" fmla="*/ 249238 h 157"/>
                  <a:gd name="T2" fmla="*/ 144463 w 112"/>
                  <a:gd name="T3" fmla="*/ 73025 h 157"/>
                  <a:gd name="T4" fmla="*/ 73025 w 112"/>
                  <a:gd name="T5" fmla="*/ 36513 h 157"/>
                  <a:gd name="T6" fmla="*/ 0 w 112"/>
                  <a:gd name="T7" fmla="*/ 0 h 15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2" h="157">
                    <a:moveTo>
                      <a:pt x="112" y="157"/>
                    </a:moveTo>
                    <a:cubicBezTo>
                      <a:pt x="110" y="139"/>
                      <a:pt x="102" y="68"/>
                      <a:pt x="91" y="46"/>
                    </a:cubicBezTo>
                    <a:cubicBezTo>
                      <a:pt x="80" y="24"/>
                      <a:pt x="61" y="31"/>
                      <a:pt x="46" y="23"/>
                    </a:cubicBezTo>
                    <a:cubicBezTo>
                      <a:pt x="31" y="15"/>
                      <a:pt x="10" y="5"/>
                      <a:pt x="0" y="0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5" name="Freeform 21"/>
              <p:cNvSpPr>
                <a:spLocks/>
              </p:cNvSpPr>
              <p:nvPr/>
            </p:nvSpPr>
            <p:spPr bwMode="auto">
              <a:xfrm>
                <a:off x="6448425" y="5486400"/>
                <a:ext cx="211138" cy="207963"/>
              </a:xfrm>
              <a:custGeom>
                <a:avLst/>
                <a:gdLst>
                  <a:gd name="T0" fmla="*/ 211138 w 133"/>
                  <a:gd name="T1" fmla="*/ 207963 h 131"/>
                  <a:gd name="T2" fmla="*/ 173038 w 133"/>
                  <a:gd name="T3" fmla="*/ 87313 h 131"/>
                  <a:gd name="T4" fmla="*/ 87313 w 133"/>
                  <a:gd name="T5" fmla="*/ 28575 h 131"/>
                  <a:gd name="T6" fmla="*/ 0 w 133"/>
                  <a:gd name="T7" fmla="*/ 0 h 13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33" h="131">
                    <a:moveTo>
                      <a:pt x="133" y="131"/>
                    </a:moveTo>
                    <a:cubicBezTo>
                      <a:pt x="129" y="118"/>
                      <a:pt x="122" y="74"/>
                      <a:pt x="109" y="55"/>
                    </a:cubicBezTo>
                    <a:cubicBezTo>
                      <a:pt x="96" y="36"/>
                      <a:pt x="73" y="27"/>
                      <a:pt x="55" y="18"/>
                    </a:cubicBezTo>
                    <a:cubicBezTo>
                      <a:pt x="37" y="9"/>
                      <a:pt x="12" y="4"/>
                      <a:pt x="0" y="0"/>
                    </a:cubicBezTo>
                  </a:path>
                </a:pathLst>
              </a:custGeom>
              <a:noFill/>
              <a:ln w="28575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6" name="Oval 22"/>
              <p:cNvSpPr>
                <a:spLocks noChangeArrowheads="1"/>
              </p:cNvSpPr>
              <p:nvPr/>
            </p:nvSpPr>
            <p:spPr bwMode="auto">
              <a:xfrm rot="-1088160">
                <a:off x="2974975" y="2493963"/>
                <a:ext cx="504825" cy="21590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endParaRPr lang="ja-JP" altLang="en-US"/>
              </a:p>
            </p:txBody>
          </p:sp>
          <p:sp>
            <p:nvSpPr>
              <p:cNvPr id="167" name="Freeform 23"/>
              <p:cNvSpPr>
                <a:spLocks/>
              </p:cNvSpPr>
              <p:nvPr/>
            </p:nvSpPr>
            <p:spPr bwMode="auto">
              <a:xfrm>
                <a:off x="2857500" y="541338"/>
                <a:ext cx="392113" cy="303212"/>
              </a:xfrm>
              <a:custGeom>
                <a:avLst/>
                <a:gdLst>
                  <a:gd name="T0" fmla="*/ 271463 w 247"/>
                  <a:gd name="T1" fmla="*/ 7937 h 191"/>
                  <a:gd name="T2" fmla="*/ 130175 w 247"/>
                  <a:gd name="T3" fmla="*/ 79375 h 191"/>
                  <a:gd name="T4" fmla="*/ 11113 w 247"/>
                  <a:gd name="T5" fmla="*/ 219075 h 191"/>
                  <a:gd name="T6" fmla="*/ 58738 w 247"/>
                  <a:gd name="T7" fmla="*/ 295275 h 191"/>
                  <a:gd name="T8" fmla="*/ 193675 w 247"/>
                  <a:gd name="T9" fmla="*/ 266700 h 191"/>
                  <a:gd name="T10" fmla="*/ 274638 w 247"/>
                  <a:gd name="T11" fmla="*/ 223837 h 191"/>
                  <a:gd name="T12" fmla="*/ 366713 w 247"/>
                  <a:gd name="T13" fmla="*/ 103187 h 191"/>
                  <a:gd name="T14" fmla="*/ 376238 w 247"/>
                  <a:gd name="T15" fmla="*/ 26987 h 191"/>
                  <a:gd name="T16" fmla="*/ 271463 w 247"/>
                  <a:gd name="T17" fmla="*/ 7937 h 19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47" h="191">
                    <a:moveTo>
                      <a:pt x="171" y="5"/>
                    </a:moveTo>
                    <a:cubicBezTo>
                      <a:pt x="145" y="10"/>
                      <a:pt x="109" y="28"/>
                      <a:pt x="82" y="50"/>
                    </a:cubicBezTo>
                    <a:cubicBezTo>
                      <a:pt x="55" y="72"/>
                      <a:pt x="14" y="115"/>
                      <a:pt x="7" y="138"/>
                    </a:cubicBezTo>
                    <a:cubicBezTo>
                      <a:pt x="0" y="161"/>
                      <a:pt x="18" y="181"/>
                      <a:pt x="37" y="186"/>
                    </a:cubicBezTo>
                    <a:cubicBezTo>
                      <a:pt x="56" y="191"/>
                      <a:pt x="99" y="175"/>
                      <a:pt x="122" y="168"/>
                    </a:cubicBezTo>
                    <a:cubicBezTo>
                      <a:pt x="145" y="161"/>
                      <a:pt x="155" y="158"/>
                      <a:pt x="173" y="141"/>
                    </a:cubicBezTo>
                    <a:cubicBezTo>
                      <a:pt x="191" y="124"/>
                      <a:pt x="220" y="86"/>
                      <a:pt x="231" y="65"/>
                    </a:cubicBezTo>
                    <a:cubicBezTo>
                      <a:pt x="242" y="44"/>
                      <a:pt x="247" y="27"/>
                      <a:pt x="237" y="17"/>
                    </a:cubicBezTo>
                    <a:cubicBezTo>
                      <a:pt x="227" y="7"/>
                      <a:pt x="197" y="0"/>
                      <a:pt x="171" y="5"/>
                    </a:cubicBez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9E068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8" name="Freeform 24"/>
              <p:cNvSpPr>
                <a:spLocks/>
              </p:cNvSpPr>
              <p:nvPr/>
            </p:nvSpPr>
            <p:spPr bwMode="auto">
              <a:xfrm>
                <a:off x="2574925" y="1085850"/>
                <a:ext cx="174625" cy="309563"/>
              </a:xfrm>
              <a:custGeom>
                <a:avLst/>
                <a:gdLst>
                  <a:gd name="T0" fmla="*/ 101600 w 110"/>
                  <a:gd name="T1" fmla="*/ 1588 h 195"/>
                  <a:gd name="T2" fmla="*/ 39688 w 110"/>
                  <a:gd name="T3" fmla="*/ 55563 h 195"/>
                  <a:gd name="T4" fmla="*/ 4763 w 110"/>
                  <a:gd name="T5" fmla="*/ 155575 h 195"/>
                  <a:gd name="T6" fmla="*/ 14288 w 110"/>
                  <a:gd name="T7" fmla="*/ 252413 h 195"/>
                  <a:gd name="T8" fmla="*/ 61913 w 110"/>
                  <a:gd name="T9" fmla="*/ 309563 h 195"/>
                  <a:gd name="T10" fmla="*/ 120650 w 110"/>
                  <a:gd name="T11" fmla="*/ 252413 h 195"/>
                  <a:gd name="T12" fmla="*/ 139700 w 110"/>
                  <a:gd name="T13" fmla="*/ 146050 h 195"/>
                  <a:gd name="T14" fmla="*/ 168275 w 110"/>
                  <a:gd name="T15" fmla="*/ 49213 h 195"/>
                  <a:gd name="T16" fmla="*/ 101600 w 110"/>
                  <a:gd name="T17" fmla="*/ 1588 h 19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10" h="195">
                    <a:moveTo>
                      <a:pt x="64" y="1"/>
                    </a:moveTo>
                    <a:cubicBezTo>
                      <a:pt x="51" y="2"/>
                      <a:pt x="35" y="19"/>
                      <a:pt x="25" y="35"/>
                    </a:cubicBezTo>
                    <a:cubicBezTo>
                      <a:pt x="15" y="51"/>
                      <a:pt x="6" y="77"/>
                      <a:pt x="3" y="98"/>
                    </a:cubicBezTo>
                    <a:cubicBezTo>
                      <a:pt x="0" y="119"/>
                      <a:pt x="3" y="143"/>
                      <a:pt x="9" y="159"/>
                    </a:cubicBezTo>
                    <a:cubicBezTo>
                      <a:pt x="15" y="175"/>
                      <a:pt x="28" y="195"/>
                      <a:pt x="39" y="195"/>
                    </a:cubicBezTo>
                    <a:cubicBezTo>
                      <a:pt x="50" y="195"/>
                      <a:pt x="68" y="176"/>
                      <a:pt x="76" y="159"/>
                    </a:cubicBezTo>
                    <a:cubicBezTo>
                      <a:pt x="84" y="142"/>
                      <a:pt x="83" y="113"/>
                      <a:pt x="88" y="92"/>
                    </a:cubicBezTo>
                    <a:cubicBezTo>
                      <a:pt x="93" y="71"/>
                      <a:pt x="110" y="46"/>
                      <a:pt x="106" y="31"/>
                    </a:cubicBezTo>
                    <a:cubicBezTo>
                      <a:pt x="102" y="16"/>
                      <a:pt x="77" y="0"/>
                      <a:pt x="64" y="1"/>
                    </a:cubicBez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9E068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69" name="Freeform 25"/>
              <p:cNvSpPr>
                <a:spLocks/>
              </p:cNvSpPr>
              <p:nvPr/>
            </p:nvSpPr>
            <p:spPr bwMode="auto">
              <a:xfrm>
                <a:off x="2441575" y="1504950"/>
                <a:ext cx="193675" cy="320675"/>
              </a:xfrm>
              <a:custGeom>
                <a:avLst/>
                <a:gdLst>
                  <a:gd name="T0" fmla="*/ 41275 w 122"/>
                  <a:gd name="T1" fmla="*/ 15875 h 202"/>
                  <a:gd name="T2" fmla="*/ 9525 w 122"/>
                  <a:gd name="T3" fmla="*/ 127000 h 202"/>
                  <a:gd name="T4" fmla="*/ 12700 w 122"/>
                  <a:gd name="T5" fmla="*/ 236538 h 202"/>
                  <a:gd name="T6" fmla="*/ 80963 w 122"/>
                  <a:gd name="T7" fmla="*/ 314325 h 202"/>
                  <a:gd name="T8" fmla="*/ 176213 w 122"/>
                  <a:gd name="T9" fmla="*/ 276225 h 202"/>
                  <a:gd name="T10" fmla="*/ 185738 w 122"/>
                  <a:gd name="T11" fmla="*/ 169863 h 202"/>
                  <a:gd name="T12" fmla="*/ 147638 w 122"/>
                  <a:gd name="T13" fmla="*/ 34925 h 202"/>
                  <a:gd name="T14" fmla="*/ 41275 w 122"/>
                  <a:gd name="T15" fmla="*/ 15875 h 20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22" h="202">
                    <a:moveTo>
                      <a:pt x="26" y="10"/>
                    </a:moveTo>
                    <a:cubicBezTo>
                      <a:pt x="12" y="20"/>
                      <a:pt x="9" y="57"/>
                      <a:pt x="6" y="80"/>
                    </a:cubicBezTo>
                    <a:cubicBezTo>
                      <a:pt x="3" y="103"/>
                      <a:pt x="0" y="129"/>
                      <a:pt x="8" y="149"/>
                    </a:cubicBezTo>
                    <a:cubicBezTo>
                      <a:pt x="16" y="169"/>
                      <a:pt x="34" y="194"/>
                      <a:pt x="51" y="198"/>
                    </a:cubicBezTo>
                    <a:cubicBezTo>
                      <a:pt x="68" y="202"/>
                      <a:pt x="100" y="189"/>
                      <a:pt x="111" y="174"/>
                    </a:cubicBezTo>
                    <a:cubicBezTo>
                      <a:pt x="122" y="159"/>
                      <a:pt x="120" y="132"/>
                      <a:pt x="117" y="107"/>
                    </a:cubicBezTo>
                    <a:cubicBezTo>
                      <a:pt x="114" y="82"/>
                      <a:pt x="108" y="38"/>
                      <a:pt x="93" y="22"/>
                    </a:cubicBezTo>
                    <a:cubicBezTo>
                      <a:pt x="78" y="6"/>
                      <a:pt x="40" y="0"/>
                      <a:pt x="26" y="10"/>
                    </a:cubicBez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9E068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0" name="Freeform 26"/>
              <p:cNvSpPr>
                <a:spLocks/>
              </p:cNvSpPr>
              <p:nvPr/>
            </p:nvSpPr>
            <p:spPr bwMode="auto">
              <a:xfrm>
                <a:off x="2487613" y="1968500"/>
                <a:ext cx="225425" cy="266700"/>
              </a:xfrm>
              <a:custGeom>
                <a:avLst/>
                <a:gdLst>
                  <a:gd name="T0" fmla="*/ 14288 w 142"/>
                  <a:gd name="T1" fmla="*/ 71438 h 168"/>
                  <a:gd name="T2" fmla="*/ 23813 w 142"/>
                  <a:gd name="T3" fmla="*/ 158750 h 168"/>
                  <a:gd name="T4" fmla="*/ 101600 w 142"/>
                  <a:gd name="T5" fmla="*/ 255588 h 168"/>
                  <a:gd name="T6" fmla="*/ 207963 w 142"/>
                  <a:gd name="T7" fmla="*/ 225425 h 168"/>
                  <a:gd name="T8" fmla="*/ 207963 w 142"/>
                  <a:gd name="T9" fmla="*/ 101600 h 168"/>
                  <a:gd name="T10" fmla="*/ 111125 w 142"/>
                  <a:gd name="T11" fmla="*/ 4763 h 168"/>
                  <a:gd name="T12" fmla="*/ 14288 w 142"/>
                  <a:gd name="T13" fmla="*/ 71438 h 16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2" h="168">
                    <a:moveTo>
                      <a:pt x="9" y="45"/>
                    </a:moveTo>
                    <a:cubicBezTo>
                      <a:pt x="0" y="61"/>
                      <a:pt x="6" y="81"/>
                      <a:pt x="15" y="100"/>
                    </a:cubicBezTo>
                    <a:cubicBezTo>
                      <a:pt x="24" y="119"/>
                      <a:pt x="45" y="154"/>
                      <a:pt x="64" y="161"/>
                    </a:cubicBezTo>
                    <a:cubicBezTo>
                      <a:pt x="83" y="168"/>
                      <a:pt x="120" y="158"/>
                      <a:pt x="131" y="142"/>
                    </a:cubicBezTo>
                    <a:cubicBezTo>
                      <a:pt x="142" y="126"/>
                      <a:pt x="141" y="87"/>
                      <a:pt x="131" y="64"/>
                    </a:cubicBezTo>
                    <a:cubicBezTo>
                      <a:pt x="121" y="41"/>
                      <a:pt x="90" y="6"/>
                      <a:pt x="70" y="3"/>
                    </a:cubicBezTo>
                    <a:cubicBezTo>
                      <a:pt x="50" y="0"/>
                      <a:pt x="18" y="29"/>
                      <a:pt x="9" y="45"/>
                    </a:cubicBez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9E068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1" name="Freeform 27"/>
              <p:cNvSpPr>
                <a:spLocks/>
              </p:cNvSpPr>
              <p:nvPr/>
            </p:nvSpPr>
            <p:spPr bwMode="auto">
              <a:xfrm>
                <a:off x="2482850" y="5965825"/>
                <a:ext cx="688975" cy="196850"/>
              </a:xfrm>
              <a:custGeom>
                <a:avLst/>
                <a:gdLst>
                  <a:gd name="T0" fmla="*/ 87313 w 434"/>
                  <a:gd name="T1" fmla="*/ 165100 h 124"/>
                  <a:gd name="T2" fmla="*/ 260350 w 434"/>
                  <a:gd name="T3" fmla="*/ 193675 h 124"/>
                  <a:gd name="T4" fmla="*/ 511175 w 434"/>
                  <a:gd name="T5" fmla="*/ 184150 h 124"/>
                  <a:gd name="T6" fmla="*/ 674688 w 434"/>
                  <a:gd name="T7" fmla="*/ 136525 h 124"/>
                  <a:gd name="T8" fmla="*/ 596900 w 434"/>
                  <a:gd name="T9" fmla="*/ 39688 h 124"/>
                  <a:gd name="T10" fmla="*/ 385763 w 434"/>
                  <a:gd name="T11" fmla="*/ 1588 h 124"/>
                  <a:gd name="T12" fmla="*/ 144463 w 434"/>
                  <a:gd name="T13" fmla="*/ 30163 h 124"/>
                  <a:gd name="T14" fmla="*/ 9525 w 434"/>
                  <a:gd name="T15" fmla="*/ 88900 h 124"/>
                  <a:gd name="T16" fmla="*/ 87313 w 434"/>
                  <a:gd name="T17" fmla="*/ 165100 h 1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34" h="124">
                    <a:moveTo>
                      <a:pt x="55" y="104"/>
                    </a:moveTo>
                    <a:cubicBezTo>
                      <a:pt x="81" y="115"/>
                      <a:pt x="120" y="120"/>
                      <a:pt x="164" y="122"/>
                    </a:cubicBezTo>
                    <a:cubicBezTo>
                      <a:pt x="208" y="124"/>
                      <a:pt x="279" y="122"/>
                      <a:pt x="322" y="116"/>
                    </a:cubicBezTo>
                    <a:cubicBezTo>
                      <a:pt x="365" y="110"/>
                      <a:pt x="416" y="101"/>
                      <a:pt x="425" y="86"/>
                    </a:cubicBezTo>
                    <a:cubicBezTo>
                      <a:pt x="434" y="71"/>
                      <a:pt x="406" y="39"/>
                      <a:pt x="376" y="25"/>
                    </a:cubicBezTo>
                    <a:cubicBezTo>
                      <a:pt x="346" y="11"/>
                      <a:pt x="290" y="2"/>
                      <a:pt x="243" y="1"/>
                    </a:cubicBezTo>
                    <a:cubicBezTo>
                      <a:pt x="196" y="0"/>
                      <a:pt x="130" y="10"/>
                      <a:pt x="91" y="19"/>
                    </a:cubicBezTo>
                    <a:cubicBezTo>
                      <a:pt x="52" y="28"/>
                      <a:pt x="12" y="42"/>
                      <a:pt x="6" y="56"/>
                    </a:cubicBezTo>
                    <a:cubicBezTo>
                      <a:pt x="0" y="70"/>
                      <a:pt x="29" y="93"/>
                      <a:pt x="55" y="104"/>
                    </a:cubicBezTo>
                    <a:close/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9E068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2" name="Freeform 46"/>
              <p:cNvSpPr>
                <a:spLocks/>
              </p:cNvSpPr>
              <p:nvPr/>
            </p:nvSpPr>
            <p:spPr bwMode="auto">
              <a:xfrm>
                <a:off x="4986338" y="4005263"/>
                <a:ext cx="881062" cy="346075"/>
              </a:xfrm>
              <a:custGeom>
                <a:avLst/>
                <a:gdLst>
                  <a:gd name="T0" fmla="*/ 0 w 555"/>
                  <a:gd name="T1" fmla="*/ 346075 h 218"/>
                  <a:gd name="T2" fmla="*/ 201612 w 555"/>
                  <a:gd name="T3" fmla="*/ 287338 h 218"/>
                  <a:gd name="T4" fmla="*/ 173037 w 555"/>
                  <a:gd name="T5" fmla="*/ 76200 h 218"/>
                  <a:gd name="T6" fmla="*/ 403225 w 555"/>
                  <a:gd name="T7" fmla="*/ 17463 h 218"/>
                  <a:gd name="T8" fmla="*/ 682625 w 555"/>
                  <a:gd name="T9" fmla="*/ 66675 h 218"/>
                  <a:gd name="T10" fmla="*/ 881062 w 555"/>
                  <a:gd name="T11" fmla="*/ 0 h 2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5" h="218">
                    <a:moveTo>
                      <a:pt x="0" y="218"/>
                    </a:moveTo>
                    <a:cubicBezTo>
                      <a:pt x="22" y="212"/>
                      <a:pt x="109" y="209"/>
                      <a:pt x="127" y="181"/>
                    </a:cubicBezTo>
                    <a:cubicBezTo>
                      <a:pt x="145" y="153"/>
                      <a:pt x="88" y="76"/>
                      <a:pt x="109" y="48"/>
                    </a:cubicBezTo>
                    <a:cubicBezTo>
                      <a:pt x="130" y="20"/>
                      <a:pt x="201" y="12"/>
                      <a:pt x="254" y="11"/>
                    </a:cubicBezTo>
                    <a:cubicBezTo>
                      <a:pt x="307" y="10"/>
                      <a:pt x="380" y="44"/>
                      <a:pt x="430" y="42"/>
                    </a:cubicBezTo>
                    <a:cubicBezTo>
                      <a:pt x="480" y="40"/>
                      <a:pt x="529" y="9"/>
                      <a:pt x="555" y="0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3" name="Freeform 47"/>
              <p:cNvSpPr>
                <a:spLocks/>
              </p:cNvSpPr>
              <p:nvPr/>
            </p:nvSpPr>
            <p:spPr bwMode="auto">
              <a:xfrm>
                <a:off x="3048000" y="2708275"/>
                <a:ext cx="1019175" cy="1093788"/>
              </a:xfrm>
              <a:custGeom>
                <a:avLst/>
                <a:gdLst>
                  <a:gd name="T0" fmla="*/ 84138 w 642"/>
                  <a:gd name="T1" fmla="*/ 0 h 689"/>
                  <a:gd name="T2" fmla="*/ 84138 w 642"/>
                  <a:gd name="T3" fmla="*/ 73025 h 689"/>
                  <a:gd name="T4" fmla="*/ 11113 w 642"/>
                  <a:gd name="T5" fmla="*/ 360363 h 689"/>
                  <a:gd name="T6" fmla="*/ 155575 w 642"/>
                  <a:gd name="T7" fmla="*/ 649288 h 689"/>
                  <a:gd name="T8" fmla="*/ 155575 w 642"/>
                  <a:gd name="T9" fmla="*/ 936625 h 689"/>
                  <a:gd name="T10" fmla="*/ 660400 w 642"/>
                  <a:gd name="T11" fmla="*/ 1081088 h 689"/>
                  <a:gd name="T12" fmla="*/ 1019175 w 642"/>
                  <a:gd name="T13" fmla="*/ 1008063 h 68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42" h="689">
                    <a:moveTo>
                      <a:pt x="53" y="0"/>
                    </a:moveTo>
                    <a:cubicBezTo>
                      <a:pt x="57" y="4"/>
                      <a:pt x="61" y="8"/>
                      <a:pt x="53" y="46"/>
                    </a:cubicBezTo>
                    <a:cubicBezTo>
                      <a:pt x="45" y="84"/>
                      <a:pt x="0" y="166"/>
                      <a:pt x="7" y="227"/>
                    </a:cubicBezTo>
                    <a:cubicBezTo>
                      <a:pt x="14" y="288"/>
                      <a:pt x="83" y="349"/>
                      <a:pt x="98" y="409"/>
                    </a:cubicBezTo>
                    <a:cubicBezTo>
                      <a:pt x="113" y="469"/>
                      <a:pt x="45" y="545"/>
                      <a:pt x="98" y="590"/>
                    </a:cubicBezTo>
                    <a:cubicBezTo>
                      <a:pt x="151" y="635"/>
                      <a:pt x="325" y="673"/>
                      <a:pt x="416" y="681"/>
                    </a:cubicBezTo>
                    <a:cubicBezTo>
                      <a:pt x="507" y="689"/>
                      <a:pt x="574" y="662"/>
                      <a:pt x="642" y="635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4" name="Freeform 48"/>
              <p:cNvSpPr>
                <a:spLocks/>
              </p:cNvSpPr>
              <p:nvPr/>
            </p:nvSpPr>
            <p:spPr bwMode="auto">
              <a:xfrm>
                <a:off x="3071813" y="2781300"/>
                <a:ext cx="1081087" cy="863600"/>
              </a:xfrm>
              <a:custGeom>
                <a:avLst/>
                <a:gdLst>
                  <a:gd name="T0" fmla="*/ 60325 w 681"/>
                  <a:gd name="T1" fmla="*/ 0 h 544"/>
                  <a:gd name="T2" fmla="*/ 60325 w 681"/>
                  <a:gd name="T3" fmla="*/ 215900 h 544"/>
                  <a:gd name="T4" fmla="*/ 420687 w 681"/>
                  <a:gd name="T5" fmla="*/ 360363 h 544"/>
                  <a:gd name="T6" fmla="*/ 852487 w 681"/>
                  <a:gd name="T7" fmla="*/ 360363 h 544"/>
                  <a:gd name="T8" fmla="*/ 1068387 w 681"/>
                  <a:gd name="T9" fmla="*/ 503238 h 544"/>
                  <a:gd name="T10" fmla="*/ 923925 w 681"/>
                  <a:gd name="T11" fmla="*/ 719138 h 544"/>
                  <a:gd name="T12" fmla="*/ 995362 w 681"/>
                  <a:gd name="T13" fmla="*/ 863600 h 54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81" h="544">
                    <a:moveTo>
                      <a:pt x="38" y="0"/>
                    </a:moveTo>
                    <a:cubicBezTo>
                      <a:pt x="19" y="49"/>
                      <a:pt x="0" y="98"/>
                      <a:pt x="38" y="136"/>
                    </a:cubicBezTo>
                    <a:cubicBezTo>
                      <a:pt x="76" y="174"/>
                      <a:pt x="182" y="212"/>
                      <a:pt x="265" y="227"/>
                    </a:cubicBezTo>
                    <a:cubicBezTo>
                      <a:pt x="348" y="242"/>
                      <a:pt x="469" y="212"/>
                      <a:pt x="537" y="227"/>
                    </a:cubicBezTo>
                    <a:cubicBezTo>
                      <a:pt x="605" y="242"/>
                      <a:pt x="665" y="279"/>
                      <a:pt x="673" y="317"/>
                    </a:cubicBezTo>
                    <a:cubicBezTo>
                      <a:pt x="681" y="355"/>
                      <a:pt x="590" y="415"/>
                      <a:pt x="582" y="453"/>
                    </a:cubicBezTo>
                    <a:cubicBezTo>
                      <a:pt x="574" y="491"/>
                      <a:pt x="600" y="517"/>
                      <a:pt x="627" y="544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5" name="Freeform 49"/>
              <p:cNvSpPr>
                <a:spLocks/>
              </p:cNvSpPr>
              <p:nvPr/>
            </p:nvSpPr>
            <p:spPr bwMode="auto">
              <a:xfrm>
                <a:off x="3419475" y="2460625"/>
                <a:ext cx="1125538" cy="1184275"/>
              </a:xfrm>
              <a:custGeom>
                <a:avLst/>
                <a:gdLst>
                  <a:gd name="T0" fmla="*/ 0 w 709"/>
                  <a:gd name="T1" fmla="*/ 104775 h 746"/>
                  <a:gd name="T2" fmla="*/ 295275 w 709"/>
                  <a:gd name="T3" fmla="*/ 166688 h 746"/>
                  <a:gd name="T4" fmla="*/ 757238 w 709"/>
                  <a:gd name="T5" fmla="*/ 12700 h 746"/>
                  <a:gd name="T6" fmla="*/ 1081088 w 709"/>
                  <a:gd name="T7" fmla="*/ 247650 h 746"/>
                  <a:gd name="T8" fmla="*/ 1027113 w 709"/>
                  <a:gd name="T9" fmla="*/ 668338 h 746"/>
                  <a:gd name="T10" fmla="*/ 792163 w 709"/>
                  <a:gd name="T11" fmla="*/ 968375 h 746"/>
                  <a:gd name="T12" fmla="*/ 647700 w 709"/>
                  <a:gd name="T13" fmla="*/ 968375 h 746"/>
                  <a:gd name="T14" fmla="*/ 576263 w 709"/>
                  <a:gd name="T15" fmla="*/ 1039813 h 746"/>
                  <a:gd name="T16" fmla="*/ 647700 w 709"/>
                  <a:gd name="T17" fmla="*/ 1184275 h 7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09" h="746">
                    <a:moveTo>
                      <a:pt x="0" y="66"/>
                    </a:moveTo>
                    <a:cubicBezTo>
                      <a:pt x="31" y="72"/>
                      <a:pt x="107" y="115"/>
                      <a:pt x="186" y="105"/>
                    </a:cubicBezTo>
                    <a:cubicBezTo>
                      <a:pt x="265" y="95"/>
                      <a:pt x="395" y="0"/>
                      <a:pt x="477" y="8"/>
                    </a:cubicBezTo>
                    <a:cubicBezTo>
                      <a:pt x="559" y="16"/>
                      <a:pt x="653" y="87"/>
                      <a:pt x="681" y="156"/>
                    </a:cubicBezTo>
                    <a:cubicBezTo>
                      <a:pt x="709" y="225"/>
                      <a:pt x="677" y="345"/>
                      <a:pt x="647" y="421"/>
                    </a:cubicBezTo>
                    <a:cubicBezTo>
                      <a:pt x="617" y="497"/>
                      <a:pt x="539" y="579"/>
                      <a:pt x="499" y="610"/>
                    </a:cubicBezTo>
                    <a:cubicBezTo>
                      <a:pt x="459" y="641"/>
                      <a:pt x="431" y="603"/>
                      <a:pt x="408" y="610"/>
                    </a:cubicBezTo>
                    <a:cubicBezTo>
                      <a:pt x="385" y="617"/>
                      <a:pt x="363" y="632"/>
                      <a:pt x="363" y="655"/>
                    </a:cubicBezTo>
                    <a:cubicBezTo>
                      <a:pt x="363" y="678"/>
                      <a:pt x="385" y="712"/>
                      <a:pt x="408" y="746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6" name="Freeform 50"/>
              <p:cNvSpPr>
                <a:spLocks/>
              </p:cNvSpPr>
              <p:nvPr/>
            </p:nvSpPr>
            <p:spPr bwMode="auto">
              <a:xfrm>
                <a:off x="4140200" y="2338388"/>
                <a:ext cx="1295400" cy="177800"/>
              </a:xfrm>
              <a:custGeom>
                <a:avLst/>
                <a:gdLst>
                  <a:gd name="T0" fmla="*/ 0 w 816"/>
                  <a:gd name="T1" fmla="*/ 153988 h 112"/>
                  <a:gd name="T2" fmla="*/ 360363 w 816"/>
                  <a:gd name="T3" fmla="*/ 153988 h 112"/>
                  <a:gd name="T4" fmla="*/ 936625 w 816"/>
                  <a:gd name="T5" fmla="*/ 11113 h 112"/>
                  <a:gd name="T6" fmla="*/ 1295400 w 816"/>
                  <a:gd name="T7" fmla="*/ 82550 h 11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816" h="112">
                    <a:moveTo>
                      <a:pt x="0" y="97"/>
                    </a:moveTo>
                    <a:cubicBezTo>
                      <a:pt x="64" y="104"/>
                      <a:pt x="129" y="112"/>
                      <a:pt x="227" y="97"/>
                    </a:cubicBezTo>
                    <a:cubicBezTo>
                      <a:pt x="325" y="82"/>
                      <a:pt x="492" y="14"/>
                      <a:pt x="590" y="7"/>
                    </a:cubicBezTo>
                    <a:cubicBezTo>
                      <a:pt x="688" y="0"/>
                      <a:pt x="752" y="26"/>
                      <a:pt x="816" y="52"/>
                    </a:cubicBezTo>
                  </a:path>
                </a:pathLst>
              </a:custGeom>
              <a:noFill/>
              <a:ln w="38100" cmpd="sng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7" name="Freeform 51"/>
              <p:cNvSpPr>
                <a:spLocks/>
              </p:cNvSpPr>
              <p:nvPr/>
            </p:nvSpPr>
            <p:spPr bwMode="auto">
              <a:xfrm>
                <a:off x="2309813" y="3860800"/>
                <a:ext cx="1187450" cy="2057400"/>
              </a:xfrm>
              <a:custGeom>
                <a:avLst/>
                <a:gdLst>
                  <a:gd name="T0" fmla="*/ 1187450 w 748"/>
                  <a:gd name="T1" fmla="*/ 2057400 h 1296"/>
                  <a:gd name="T2" fmla="*/ 865188 w 748"/>
                  <a:gd name="T3" fmla="*/ 1879600 h 1296"/>
                  <a:gd name="T4" fmla="*/ 390525 w 748"/>
                  <a:gd name="T5" fmla="*/ 1439863 h 1296"/>
                  <a:gd name="T6" fmla="*/ 120650 w 748"/>
                  <a:gd name="T7" fmla="*/ 906463 h 1296"/>
                  <a:gd name="T8" fmla="*/ 19050 w 748"/>
                  <a:gd name="T9" fmla="*/ 584200 h 1296"/>
                  <a:gd name="T10" fmla="*/ 1588 w 748"/>
                  <a:gd name="T11" fmla="*/ 279400 h 1296"/>
                  <a:gd name="T12" fmla="*/ 30163 w 748"/>
                  <a:gd name="T13" fmla="*/ 73025 h 1296"/>
                  <a:gd name="T14" fmla="*/ 60325 w 748"/>
                  <a:gd name="T15" fmla="*/ 17463 h 1296"/>
                  <a:gd name="T16" fmla="*/ 101600 w 748"/>
                  <a:gd name="T17" fmla="*/ 0 h 129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748" h="1296">
                    <a:moveTo>
                      <a:pt x="748" y="1296"/>
                    </a:moveTo>
                    <a:cubicBezTo>
                      <a:pt x="714" y="1277"/>
                      <a:pt x="629" y="1249"/>
                      <a:pt x="545" y="1184"/>
                    </a:cubicBezTo>
                    <a:cubicBezTo>
                      <a:pt x="461" y="1119"/>
                      <a:pt x="324" y="1009"/>
                      <a:pt x="246" y="907"/>
                    </a:cubicBezTo>
                    <a:cubicBezTo>
                      <a:pt x="168" y="805"/>
                      <a:pt x="115" y="661"/>
                      <a:pt x="76" y="571"/>
                    </a:cubicBezTo>
                    <a:cubicBezTo>
                      <a:pt x="37" y="481"/>
                      <a:pt x="24" y="434"/>
                      <a:pt x="12" y="368"/>
                    </a:cubicBezTo>
                    <a:cubicBezTo>
                      <a:pt x="0" y="302"/>
                      <a:pt x="0" y="230"/>
                      <a:pt x="1" y="176"/>
                    </a:cubicBezTo>
                    <a:cubicBezTo>
                      <a:pt x="2" y="122"/>
                      <a:pt x="13" y="73"/>
                      <a:pt x="19" y="46"/>
                    </a:cubicBezTo>
                    <a:cubicBezTo>
                      <a:pt x="25" y="19"/>
                      <a:pt x="31" y="19"/>
                      <a:pt x="38" y="11"/>
                    </a:cubicBezTo>
                    <a:cubicBezTo>
                      <a:pt x="45" y="3"/>
                      <a:pt x="59" y="2"/>
                      <a:pt x="64" y="0"/>
                    </a:cubicBez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8" name="Freeform 52"/>
              <p:cNvSpPr>
                <a:spLocks/>
              </p:cNvSpPr>
              <p:nvPr/>
            </p:nvSpPr>
            <p:spPr bwMode="auto">
              <a:xfrm>
                <a:off x="2473325" y="5013325"/>
                <a:ext cx="82550" cy="1039813"/>
              </a:xfrm>
              <a:custGeom>
                <a:avLst/>
                <a:gdLst>
                  <a:gd name="T0" fmla="*/ 7938 w 52"/>
                  <a:gd name="T1" fmla="*/ 1039813 h 655"/>
                  <a:gd name="T2" fmla="*/ 11113 w 52"/>
                  <a:gd name="T3" fmla="*/ 720725 h 655"/>
                  <a:gd name="T4" fmla="*/ 11113 w 52"/>
                  <a:gd name="T5" fmla="*/ 287338 h 655"/>
                  <a:gd name="T6" fmla="*/ 82550 w 52"/>
                  <a:gd name="T7" fmla="*/ 0 h 65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2" h="655">
                    <a:moveTo>
                      <a:pt x="5" y="655"/>
                    </a:moveTo>
                    <a:cubicBezTo>
                      <a:pt x="5" y="621"/>
                      <a:pt x="7" y="533"/>
                      <a:pt x="7" y="454"/>
                    </a:cubicBezTo>
                    <a:cubicBezTo>
                      <a:pt x="7" y="375"/>
                      <a:pt x="0" y="257"/>
                      <a:pt x="7" y="181"/>
                    </a:cubicBezTo>
                    <a:cubicBezTo>
                      <a:pt x="14" y="105"/>
                      <a:pt x="33" y="52"/>
                      <a:pt x="52" y="0"/>
                    </a:cubicBez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79" name="Freeform 53"/>
              <p:cNvSpPr>
                <a:spLocks/>
              </p:cNvSpPr>
              <p:nvPr/>
            </p:nvSpPr>
            <p:spPr bwMode="auto">
              <a:xfrm>
                <a:off x="3160713" y="5734050"/>
                <a:ext cx="42862" cy="354013"/>
              </a:xfrm>
              <a:custGeom>
                <a:avLst/>
                <a:gdLst>
                  <a:gd name="T0" fmla="*/ 6350 w 27"/>
                  <a:gd name="T1" fmla="*/ 354013 h 223"/>
                  <a:gd name="T2" fmla="*/ 6350 w 27"/>
                  <a:gd name="T3" fmla="*/ 227013 h 223"/>
                  <a:gd name="T4" fmla="*/ 6350 w 27"/>
                  <a:gd name="T5" fmla="*/ 100013 h 223"/>
                  <a:gd name="T6" fmla="*/ 42862 w 27"/>
                  <a:gd name="T7" fmla="*/ 0 h 22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7" h="223">
                    <a:moveTo>
                      <a:pt x="4" y="223"/>
                    </a:moveTo>
                    <a:cubicBezTo>
                      <a:pt x="3" y="210"/>
                      <a:pt x="4" y="170"/>
                      <a:pt x="4" y="143"/>
                    </a:cubicBezTo>
                    <a:cubicBezTo>
                      <a:pt x="4" y="116"/>
                      <a:pt x="0" y="87"/>
                      <a:pt x="4" y="63"/>
                    </a:cubicBezTo>
                    <a:cubicBezTo>
                      <a:pt x="8" y="39"/>
                      <a:pt x="22" y="13"/>
                      <a:pt x="27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0" name="Freeform 54"/>
              <p:cNvSpPr>
                <a:spLocks/>
              </p:cNvSpPr>
              <p:nvPr/>
            </p:nvSpPr>
            <p:spPr bwMode="auto">
              <a:xfrm>
                <a:off x="2281238" y="812800"/>
                <a:ext cx="638175" cy="3113088"/>
              </a:xfrm>
              <a:custGeom>
                <a:avLst/>
                <a:gdLst>
                  <a:gd name="T0" fmla="*/ 130175 w 402"/>
                  <a:gd name="T1" fmla="*/ 3048000 h 1961"/>
                  <a:gd name="T2" fmla="*/ 58738 w 402"/>
                  <a:gd name="T3" fmla="*/ 3048000 h 1961"/>
                  <a:gd name="T4" fmla="*/ 30163 w 402"/>
                  <a:gd name="T5" fmla="*/ 2659063 h 1961"/>
                  <a:gd name="T6" fmla="*/ 241300 w 402"/>
                  <a:gd name="T7" fmla="*/ 2074863 h 1961"/>
                  <a:gd name="T8" fmla="*/ 490538 w 402"/>
                  <a:gd name="T9" fmla="*/ 1679575 h 1961"/>
                  <a:gd name="T10" fmla="*/ 555625 w 402"/>
                  <a:gd name="T11" fmla="*/ 1566863 h 1961"/>
                  <a:gd name="T12" fmla="*/ 561975 w 402"/>
                  <a:gd name="T13" fmla="*/ 1247775 h 1961"/>
                  <a:gd name="T14" fmla="*/ 490538 w 402"/>
                  <a:gd name="T15" fmla="*/ 960438 h 1961"/>
                  <a:gd name="T16" fmla="*/ 512763 w 402"/>
                  <a:gd name="T17" fmla="*/ 541338 h 1961"/>
                  <a:gd name="T18" fmla="*/ 596900 w 402"/>
                  <a:gd name="T19" fmla="*/ 363538 h 1961"/>
                  <a:gd name="T20" fmla="*/ 635000 w 402"/>
                  <a:gd name="T21" fmla="*/ 168275 h 1961"/>
                  <a:gd name="T22" fmla="*/ 581025 w 402"/>
                  <a:gd name="T23" fmla="*/ 0 h 196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402" h="1961">
                    <a:moveTo>
                      <a:pt x="82" y="1920"/>
                    </a:moveTo>
                    <a:cubicBezTo>
                      <a:pt x="67" y="1939"/>
                      <a:pt x="47" y="1961"/>
                      <a:pt x="37" y="1920"/>
                    </a:cubicBezTo>
                    <a:cubicBezTo>
                      <a:pt x="27" y="1879"/>
                      <a:pt x="0" y="1777"/>
                      <a:pt x="19" y="1675"/>
                    </a:cubicBezTo>
                    <a:cubicBezTo>
                      <a:pt x="38" y="1573"/>
                      <a:pt x="104" y="1410"/>
                      <a:pt x="152" y="1307"/>
                    </a:cubicBezTo>
                    <a:cubicBezTo>
                      <a:pt x="200" y="1204"/>
                      <a:pt x="276" y="1111"/>
                      <a:pt x="309" y="1058"/>
                    </a:cubicBezTo>
                    <a:cubicBezTo>
                      <a:pt x="342" y="1005"/>
                      <a:pt x="343" y="1032"/>
                      <a:pt x="350" y="987"/>
                    </a:cubicBezTo>
                    <a:cubicBezTo>
                      <a:pt x="357" y="942"/>
                      <a:pt x="361" y="850"/>
                      <a:pt x="354" y="786"/>
                    </a:cubicBezTo>
                    <a:cubicBezTo>
                      <a:pt x="347" y="722"/>
                      <a:pt x="314" y="679"/>
                      <a:pt x="309" y="605"/>
                    </a:cubicBezTo>
                    <a:cubicBezTo>
                      <a:pt x="304" y="531"/>
                      <a:pt x="312" y="404"/>
                      <a:pt x="323" y="341"/>
                    </a:cubicBezTo>
                    <a:cubicBezTo>
                      <a:pt x="334" y="278"/>
                      <a:pt x="363" y="268"/>
                      <a:pt x="376" y="229"/>
                    </a:cubicBezTo>
                    <a:cubicBezTo>
                      <a:pt x="389" y="190"/>
                      <a:pt x="402" y="144"/>
                      <a:pt x="400" y="106"/>
                    </a:cubicBezTo>
                    <a:cubicBezTo>
                      <a:pt x="398" y="68"/>
                      <a:pt x="373" y="22"/>
                      <a:pt x="366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1" name="Freeform 55"/>
              <p:cNvSpPr>
                <a:spLocks/>
              </p:cNvSpPr>
              <p:nvPr/>
            </p:nvSpPr>
            <p:spPr bwMode="auto">
              <a:xfrm>
                <a:off x="2700338" y="2133600"/>
                <a:ext cx="142875" cy="71438"/>
              </a:xfrm>
              <a:custGeom>
                <a:avLst/>
                <a:gdLst>
                  <a:gd name="T0" fmla="*/ 0 w 90"/>
                  <a:gd name="T1" fmla="*/ 71438 h 45"/>
                  <a:gd name="T2" fmla="*/ 68263 w 90"/>
                  <a:gd name="T3" fmla="*/ 25400 h 45"/>
                  <a:gd name="T4" fmla="*/ 142875 w 90"/>
                  <a:gd name="T5" fmla="*/ 0 h 4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0" h="45">
                    <a:moveTo>
                      <a:pt x="0" y="45"/>
                    </a:moveTo>
                    <a:cubicBezTo>
                      <a:pt x="7" y="40"/>
                      <a:pt x="28" y="23"/>
                      <a:pt x="43" y="16"/>
                    </a:cubicBezTo>
                    <a:cubicBezTo>
                      <a:pt x="58" y="9"/>
                      <a:pt x="80" y="3"/>
                      <a:pt x="90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2" name="Freeform 56"/>
              <p:cNvSpPr>
                <a:spLocks/>
              </p:cNvSpPr>
              <p:nvPr/>
            </p:nvSpPr>
            <p:spPr bwMode="auto">
              <a:xfrm>
                <a:off x="2555875" y="1844675"/>
                <a:ext cx="215900" cy="144463"/>
              </a:xfrm>
              <a:custGeom>
                <a:avLst/>
                <a:gdLst>
                  <a:gd name="T0" fmla="*/ 0 w 136"/>
                  <a:gd name="T1" fmla="*/ 144463 h 91"/>
                  <a:gd name="T2" fmla="*/ 111125 w 136"/>
                  <a:gd name="T3" fmla="*/ 52388 h 91"/>
                  <a:gd name="T4" fmla="*/ 215900 w 136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91">
                    <a:moveTo>
                      <a:pt x="0" y="91"/>
                    </a:moveTo>
                    <a:cubicBezTo>
                      <a:pt x="12" y="81"/>
                      <a:pt x="47" y="48"/>
                      <a:pt x="70" y="33"/>
                    </a:cubicBezTo>
                    <a:cubicBezTo>
                      <a:pt x="93" y="18"/>
                      <a:pt x="122" y="7"/>
                      <a:pt x="136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3" name="Freeform 57"/>
              <p:cNvSpPr>
                <a:spLocks/>
              </p:cNvSpPr>
              <p:nvPr/>
            </p:nvSpPr>
            <p:spPr bwMode="auto">
              <a:xfrm>
                <a:off x="2557463" y="1790700"/>
                <a:ext cx="214312" cy="53975"/>
              </a:xfrm>
              <a:custGeom>
                <a:avLst/>
                <a:gdLst>
                  <a:gd name="T0" fmla="*/ 0 w 135"/>
                  <a:gd name="T1" fmla="*/ 30163 h 34"/>
                  <a:gd name="T2" fmla="*/ 142875 w 135"/>
                  <a:gd name="T3" fmla="*/ 4763 h 34"/>
                  <a:gd name="T4" fmla="*/ 214312 w 135"/>
                  <a:gd name="T5" fmla="*/ 53975 h 3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5" h="34">
                    <a:moveTo>
                      <a:pt x="0" y="19"/>
                    </a:moveTo>
                    <a:cubicBezTo>
                      <a:pt x="15" y="16"/>
                      <a:pt x="67" y="0"/>
                      <a:pt x="90" y="3"/>
                    </a:cubicBezTo>
                    <a:cubicBezTo>
                      <a:pt x="113" y="6"/>
                      <a:pt x="126" y="28"/>
                      <a:pt x="135" y="34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4" name="Freeform 58"/>
              <p:cNvSpPr>
                <a:spLocks/>
              </p:cNvSpPr>
              <p:nvPr/>
            </p:nvSpPr>
            <p:spPr bwMode="auto">
              <a:xfrm>
                <a:off x="2514600" y="1484313"/>
                <a:ext cx="257175" cy="14287"/>
              </a:xfrm>
              <a:custGeom>
                <a:avLst/>
                <a:gdLst>
                  <a:gd name="T0" fmla="*/ 0 w 162"/>
                  <a:gd name="T1" fmla="*/ 14287 h 9"/>
                  <a:gd name="T2" fmla="*/ 160338 w 162"/>
                  <a:gd name="T3" fmla="*/ 6350 h 9"/>
                  <a:gd name="T4" fmla="*/ 257175 w 162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2" h="9">
                    <a:moveTo>
                      <a:pt x="0" y="9"/>
                    </a:moveTo>
                    <a:cubicBezTo>
                      <a:pt x="17" y="9"/>
                      <a:pt x="74" y="5"/>
                      <a:pt x="101" y="4"/>
                    </a:cubicBezTo>
                    <a:cubicBezTo>
                      <a:pt x="128" y="3"/>
                      <a:pt x="149" y="1"/>
                      <a:pt x="162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5" name="Freeform 59"/>
              <p:cNvSpPr>
                <a:spLocks/>
              </p:cNvSpPr>
              <p:nvPr/>
            </p:nvSpPr>
            <p:spPr bwMode="auto">
              <a:xfrm>
                <a:off x="2627313" y="1401763"/>
                <a:ext cx="144462" cy="82550"/>
              </a:xfrm>
              <a:custGeom>
                <a:avLst/>
                <a:gdLst>
                  <a:gd name="T0" fmla="*/ 0 w 91"/>
                  <a:gd name="T1" fmla="*/ 11113 h 52"/>
                  <a:gd name="T2" fmla="*/ 73025 w 91"/>
                  <a:gd name="T3" fmla="*/ 11113 h 52"/>
                  <a:gd name="T4" fmla="*/ 144462 w 91"/>
                  <a:gd name="T5" fmla="*/ 82550 h 5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" h="52">
                    <a:moveTo>
                      <a:pt x="0" y="7"/>
                    </a:moveTo>
                    <a:cubicBezTo>
                      <a:pt x="15" y="3"/>
                      <a:pt x="31" y="0"/>
                      <a:pt x="46" y="7"/>
                    </a:cubicBezTo>
                    <a:cubicBezTo>
                      <a:pt x="61" y="14"/>
                      <a:pt x="76" y="33"/>
                      <a:pt x="91" y="5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6" name="Freeform 60"/>
              <p:cNvSpPr>
                <a:spLocks/>
              </p:cNvSpPr>
              <p:nvPr/>
            </p:nvSpPr>
            <p:spPr bwMode="auto">
              <a:xfrm>
                <a:off x="2700338" y="1100138"/>
                <a:ext cx="215900" cy="39687"/>
              </a:xfrm>
              <a:custGeom>
                <a:avLst/>
                <a:gdLst>
                  <a:gd name="T0" fmla="*/ 0 w 136"/>
                  <a:gd name="T1" fmla="*/ 0 h 25"/>
                  <a:gd name="T2" fmla="*/ 119063 w 136"/>
                  <a:gd name="T3" fmla="*/ 34925 h 25"/>
                  <a:gd name="T4" fmla="*/ 215900 w 136"/>
                  <a:gd name="T5" fmla="*/ 25400 h 2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25">
                    <a:moveTo>
                      <a:pt x="0" y="0"/>
                    </a:moveTo>
                    <a:cubicBezTo>
                      <a:pt x="12" y="3"/>
                      <a:pt x="52" y="19"/>
                      <a:pt x="75" y="22"/>
                    </a:cubicBezTo>
                    <a:cubicBezTo>
                      <a:pt x="98" y="25"/>
                      <a:pt x="123" y="17"/>
                      <a:pt x="136" y="16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7" name="Freeform 61"/>
              <p:cNvSpPr>
                <a:spLocks/>
              </p:cNvSpPr>
              <p:nvPr/>
            </p:nvSpPr>
            <p:spPr bwMode="auto">
              <a:xfrm>
                <a:off x="2409825" y="2454275"/>
                <a:ext cx="1320800" cy="1766888"/>
              </a:xfrm>
              <a:custGeom>
                <a:avLst/>
                <a:gdLst>
                  <a:gd name="T0" fmla="*/ 1588 w 832"/>
                  <a:gd name="T1" fmla="*/ 1550988 h 1113"/>
                  <a:gd name="T2" fmla="*/ 20638 w 832"/>
                  <a:gd name="T3" fmla="*/ 1363663 h 1113"/>
                  <a:gd name="T4" fmla="*/ 130175 w 832"/>
                  <a:gd name="T5" fmla="*/ 1144588 h 1113"/>
                  <a:gd name="T6" fmla="*/ 217488 w 832"/>
                  <a:gd name="T7" fmla="*/ 903288 h 1113"/>
                  <a:gd name="T8" fmla="*/ 265113 w 832"/>
                  <a:gd name="T9" fmla="*/ 619125 h 1113"/>
                  <a:gd name="T10" fmla="*/ 366713 w 832"/>
                  <a:gd name="T11" fmla="*/ 415925 h 1113"/>
                  <a:gd name="T12" fmla="*/ 506413 w 832"/>
                  <a:gd name="T13" fmla="*/ 254000 h 1113"/>
                  <a:gd name="T14" fmla="*/ 841375 w 832"/>
                  <a:gd name="T15" fmla="*/ 34925 h 1113"/>
                  <a:gd name="T16" fmla="*/ 1163638 w 832"/>
                  <a:gd name="T17" fmla="*/ 42863 h 1113"/>
                  <a:gd name="T18" fmla="*/ 1298575 w 832"/>
                  <a:gd name="T19" fmla="*/ 38100 h 1113"/>
                  <a:gd name="T20" fmla="*/ 1298575 w 832"/>
                  <a:gd name="T21" fmla="*/ 111125 h 1113"/>
                  <a:gd name="T22" fmla="*/ 1225550 w 832"/>
                  <a:gd name="T23" fmla="*/ 254000 h 1113"/>
                  <a:gd name="T24" fmla="*/ 1154113 w 832"/>
                  <a:gd name="T25" fmla="*/ 182563 h 1113"/>
                  <a:gd name="T26" fmla="*/ 917575 w 832"/>
                  <a:gd name="T27" fmla="*/ 169863 h 1113"/>
                  <a:gd name="T28" fmla="*/ 649288 w 832"/>
                  <a:gd name="T29" fmla="*/ 327025 h 1113"/>
                  <a:gd name="T30" fmla="*/ 506413 w 832"/>
                  <a:gd name="T31" fmla="*/ 469900 h 1113"/>
                  <a:gd name="T32" fmla="*/ 376238 w 832"/>
                  <a:gd name="T33" fmla="*/ 695325 h 1113"/>
                  <a:gd name="T34" fmla="*/ 376238 w 832"/>
                  <a:gd name="T35" fmla="*/ 873125 h 1113"/>
                  <a:gd name="T36" fmla="*/ 433388 w 832"/>
                  <a:gd name="T37" fmla="*/ 974725 h 1113"/>
                  <a:gd name="T38" fmla="*/ 433388 w 832"/>
                  <a:gd name="T39" fmla="*/ 1119188 h 1113"/>
                  <a:gd name="T40" fmla="*/ 433388 w 832"/>
                  <a:gd name="T41" fmla="*/ 1262063 h 1113"/>
                  <a:gd name="T42" fmla="*/ 401638 w 832"/>
                  <a:gd name="T43" fmla="*/ 1406525 h 1113"/>
                  <a:gd name="T44" fmla="*/ 433388 w 832"/>
                  <a:gd name="T45" fmla="*/ 1622425 h 1113"/>
                  <a:gd name="T46" fmla="*/ 506413 w 832"/>
                  <a:gd name="T47" fmla="*/ 1766888 h 1113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832" h="1113">
                    <a:moveTo>
                      <a:pt x="1" y="977"/>
                    </a:moveTo>
                    <a:cubicBezTo>
                      <a:pt x="3" y="957"/>
                      <a:pt x="0" y="902"/>
                      <a:pt x="13" y="859"/>
                    </a:cubicBezTo>
                    <a:cubicBezTo>
                      <a:pt x="26" y="816"/>
                      <a:pt x="61" y="769"/>
                      <a:pt x="82" y="721"/>
                    </a:cubicBezTo>
                    <a:cubicBezTo>
                      <a:pt x="103" y="673"/>
                      <a:pt x="123" y="624"/>
                      <a:pt x="137" y="569"/>
                    </a:cubicBezTo>
                    <a:cubicBezTo>
                      <a:pt x="151" y="514"/>
                      <a:pt x="151" y="441"/>
                      <a:pt x="167" y="390"/>
                    </a:cubicBezTo>
                    <a:cubicBezTo>
                      <a:pt x="183" y="339"/>
                      <a:pt x="206" y="300"/>
                      <a:pt x="231" y="262"/>
                    </a:cubicBezTo>
                    <a:cubicBezTo>
                      <a:pt x="256" y="224"/>
                      <a:pt x="269" y="200"/>
                      <a:pt x="319" y="160"/>
                    </a:cubicBezTo>
                    <a:cubicBezTo>
                      <a:pt x="369" y="120"/>
                      <a:pt x="461" y="44"/>
                      <a:pt x="530" y="22"/>
                    </a:cubicBezTo>
                    <a:cubicBezTo>
                      <a:pt x="599" y="0"/>
                      <a:pt x="685" y="27"/>
                      <a:pt x="733" y="27"/>
                    </a:cubicBezTo>
                    <a:cubicBezTo>
                      <a:pt x="781" y="27"/>
                      <a:pt x="804" y="17"/>
                      <a:pt x="818" y="24"/>
                    </a:cubicBezTo>
                    <a:cubicBezTo>
                      <a:pt x="832" y="31"/>
                      <a:pt x="826" y="47"/>
                      <a:pt x="818" y="70"/>
                    </a:cubicBezTo>
                    <a:cubicBezTo>
                      <a:pt x="810" y="93"/>
                      <a:pt x="787" y="153"/>
                      <a:pt x="772" y="160"/>
                    </a:cubicBezTo>
                    <a:cubicBezTo>
                      <a:pt x="757" y="167"/>
                      <a:pt x="759" y="124"/>
                      <a:pt x="727" y="115"/>
                    </a:cubicBezTo>
                    <a:cubicBezTo>
                      <a:pt x="695" y="106"/>
                      <a:pt x="631" y="92"/>
                      <a:pt x="578" y="107"/>
                    </a:cubicBezTo>
                    <a:cubicBezTo>
                      <a:pt x="525" y="122"/>
                      <a:pt x="452" y="175"/>
                      <a:pt x="409" y="206"/>
                    </a:cubicBezTo>
                    <a:cubicBezTo>
                      <a:pt x="366" y="237"/>
                      <a:pt x="348" y="257"/>
                      <a:pt x="319" y="296"/>
                    </a:cubicBezTo>
                    <a:cubicBezTo>
                      <a:pt x="290" y="335"/>
                      <a:pt x="251" y="396"/>
                      <a:pt x="237" y="438"/>
                    </a:cubicBezTo>
                    <a:cubicBezTo>
                      <a:pt x="223" y="480"/>
                      <a:pt x="231" y="521"/>
                      <a:pt x="237" y="550"/>
                    </a:cubicBezTo>
                    <a:cubicBezTo>
                      <a:pt x="243" y="579"/>
                      <a:pt x="267" y="588"/>
                      <a:pt x="273" y="614"/>
                    </a:cubicBezTo>
                    <a:cubicBezTo>
                      <a:pt x="279" y="640"/>
                      <a:pt x="273" y="675"/>
                      <a:pt x="273" y="705"/>
                    </a:cubicBezTo>
                    <a:cubicBezTo>
                      <a:pt x="273" y="735"/>
                      <a:pt x="276" y="765"/>
                      <a:pt x="273" y="795"/>
                    </a:cubicBezTo>
                    <a:cubicBezTo>
                      <a:pt x="270" y="825"/>
                      <a:pt x="253" y="848"/>
                      <a:pt x="253" y="886"/>
                    </a:cubicBezTo>
                    <a:cubicBezTo>
                      <a:pt x="253" y="924"/>
                      <a:pt x="262" y="984"/>
                      <a:pt x="273" y="1022"/>
                    </a:cubicBezTo>
                    <a:cubicBezTo>
                      <a:pt x="284" y="1060"/>
                      <a:pt x="303" y="1086"/>
                      <a:pt x="319" y="111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8" name="Freeform 62"/>
              <p:cNvSpPr>
                <a:spLocks/>
              </p:cNvSpPr>
              <p:nvPr/>
            </p:nvSpPr>
            <p:spPr bwMode="auto">
              <a:xfrm>
                <a:off x="2928938" y="3789363"/>
                <a:ext cx="1522412" cy="633412"/>
              </a:xfrm>
              <a:custGeom>
                <a:avLst/>
                <a:gdLst>
                  <a:gd name="T0" fmla="*/ 0 w 959"/>
                  <a:gd name="T1" fmla="*/ 469900 h 399"/>
                  <a:gd name="T2" fmla="*/ 203200 w 959"/>
                  <a:gd name="T3" fmla="*/ 576262 h 399"/>
                  <a:gd name="T4" fmla="*/ 390525 w 959"/>
                  <a:gd name="T5" fmla="*/ 604837 h 399"/>
                  <a:gd name="T6" fmla="*/ 677862 w 959"/>
                  <a:gd name="T7" fmla="*/ 401637 h 399"/>
                  <a:gd name="T8" fmla="*/ 881062 w 959"/>
                  <a:gd name="T9" fmla="*/ 257175 h 399"/>
                  <a:gd name="T10" fmla="*/ 1066800 w 959"/>
                  <a:gd name="T11" fmla="*/ 360362 h 399"/>
                  <a:gd name="T12" fmla="*/ 1211262 w 959"/>
                  <a:gd name="T13" fmla="*/ 360362 h 399"/>
                  <a:gd name="T14" fmla="*/ 1355725 w 959"/>
                  <a:gd name="T15" fmla="*/ 360362 h 399"/>
                  <a:gd name="T16" fmla="*/ 1498600 w 959"/>
                  <a:gd name="T17" fmla="*/ 144462 h 399"/>
                  <a:gd name="T18" fmla="*/ 1498600 w 959"/>
                  <a:gd name="T19" fmla="*/ 0 h 39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959" h="399">
                    <a:moveTo>
                      <a:pt x="0" y="296"/>
                    </a:moveTo>
                    <a:cubicBezTo>
                      <a:pt x="21" y="306"/>
                      <a:pt x="87" y="349"/>
                      <a:pt x="128" y="363"/>
                    </a:cubicBezTo>
                    <a:cubicBezTo>
                      <a:pt x="169" y="377"/>
                      <a:pt x="196" y="399"/>
                      <a:pt x="246" y="381"/>
                    </a:cubicBezTo>
                    <a:cubicBezTo>
                      <a:pt x="296" y="363"/>
                      <a:pt x="376" y="289"/>
                      <a:pt x="427" y="253"/>
                    </a:cubicBezTo>
                    <a:cubicBezTo>
                      <a:pt x="478" y="217"/>
                      <a:pt x="514" y="166"/>
                      <a:pt x="555" y="162"/>
                    </a:cubicBezTo>
                    <a:cubicBezTo>
                      <a:pt x="596" y="158"/>
                      <a:pt x="637" y="216"/>
                      <a:pt x="672" y="227"/>
                    </a:cubicBezTo>
                    <a:cubicBezTo>
                      <a:pt x="707" y="238"/>
                      <a:pt x="733" y="227"/>
                      <a:pt x="763" y="227"/>
                    </a:cubicBezTo>
                    <a:cubicBezTo>
                      <a:pt x="793" y="227"/>
                      <a:pt x="824" y="250"/>
                      <a:pt x="854" y="227"/>
                    </a:cubicBezTo>
                    <a:cubicBezTo>
                      <a:pt x="884" y="204"/>
                      <a:pt x="929" y="129"/>
                      <a:pt x="944" y="91"/>
                    </a:cubicBezTo>
                    <a:cubicBezTo>
                      <a:pt x="959" y="53"/>
                      <a:pt x="951" y="26"/>
                      <a:pt x="944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89" name="Freeform 63"/>
              <p:cNvSpPr>
                <a:spLocks/>
              </p:cNvSpPr>
              <p:nvPr/>
            </p:nvSpPr>
            <p:spPr bwMode="auto">
              <a:xfrm>
                <a:off x="3203575" y="400050"/>
                <a:ext cx="2174875" cy="2092325"/>
              </a:xfrm>
              <a:custGeom>
                <a:avLst/>
                <a:gdLst>
                  <a:gd name="T0" fmla="*/ 0 w 1370"/>
                  <a:gd name="T1" fmla="*/ 149225 h 1318"/>
                  <a:gd name="T2" fmla="*/ 144463 w 1370"/>
                  <a:gd name="T3" fmla="*/ 365125 h 1318"/>
                  <a:gd name="T4" fmla="*/ 288925 w 1370"/>
                  <a:gd name="T5" fmla="*/ 436563 h 1318"/>
                  <a:gd name="T6" fmla="*/ 504825 w 1370"/>
                  <a:gd name="T7" fmla="*/ 412750 h 1318"/>
                  <a:gd name="T8" fmla="*/ 792163 w 1370"/>
                  <a:gd name="T9" fmla="*/ 365125 h 1318"/>
                  <a:gd name="T10" fmla="*/ 1020763 w 1370"/>
                  <a:gd name="T11" fmla="*/ 344488 h 1318"/>
                  <a:gd name="T12" fmla="*/ 1258888 w 1370"/>
                  <a:gd name="T13" fmla="*/ 293688 h 1318"/>
                  <a:gd name="T14" fmla="*/ 1512888 w 1370"/>
                  <a:gd name="T15" fmla="*/ 220663 h 1318"/>
                  <a:gd name="T16" fmla="*/ 1792288 w 1370"/>
                  <a:gd name="T17" fmla="*/ 90488 h 1318"/>
                  <a:gd name="T18" fmla="*/ 2016125 w 1370"/>
                  <a:gd name="T19" fmla="*/ 4763 h 1318"/>
                  <a:gd name="T20" fmla="*/ 2147888 w 1370"/>
                  <a:gd name="T21" fmla="*/ 57150 h 1318"/>
                  <a:gd name="T22" fmla="*/ 2160588 w 1370"/>
                  <a:gd name="T23" fmla="*/ 220663 h 1318"/>
                  <a:gd name="T24" fmla="*/ 2062163 w 1370"/>
                  <a:gd name="T25" fmla="*/ 268288 h 1318"/>
                  <a:gd name="T26" fmla="*/ 1952625 w 1370"/>
                  <a:gd name="T27" fmla="*/ 336550 h 1318"/>
                  <a:gd name="T28" fmla="*/ 1782763 w 1370"/>
                  <a:gd name="T29" fmla="*/ 412750 h 1318"/>
                  <a:gd name="T30" fmla="*/ 1462088 w 1370"/>
                  <a:gd name="T31" fmla="*/ 522288 h 1318"/>
                  <a:gd name="T32" fmla="*/ 1004888 w 1370"/>
                  <a:gd name="T33" fmla="*/ 623888 h 1318"/>
                  <a:gd name="T34" fmla="*/ 504825 w 1370"/>
                  <a:gd name="T35" fmla="*/ 725488 h 1318"/>
                  <a:gd name="T36" fmla="*/ 288925 w 1370"/>
                  <a:gd name="T37" fmla="*/ 941388 h 1318"/>
                  <a:gd name="T38" fmla="*/ 215900 w 1370"/>
                  <a:gd name="T39" fmla="*/ 1012825 h 1318"/>
                  <a:gd name="T40" fmla="*/ 215900 w 1370"/>
                  <a:gd name="T41" fmla="*/ 1516063 h 1318"/>
                  <a:gd name="T42" fmla="*/ 431800 w 1370"/>
                  <a:gd name="T43" fmla="*/ 1876425 h 1318"/>
                  <a:gd name="T44" fmla="*/ 504825 w 1370"/>
                  <a:gd name="T45" fmla="*/ 1949450 h 1318"/>
                  <a:gd name="T46" fmla="*/ 504825 w 1370"/>
                  <a:gd name="T47" fmla="*/ 2092325 h 1318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370" h="1318">
                    <a:moveTo>
                      <a:pt x="0" y="94"/>
                    </a:moveTo>
                    <a:cubicBezTo>
                      <a:pt x="30" y="147"/>
                      <a:pt x="61" y="200"/>
                      <a:pt x="91" y="230"/>
                    </a:cubicBezTo>
                    <a:cubicBezTo>
                      <a:pt x="121" y="260"/>
                      <a:pt x="144" y="270"/>
                      <a:pt x="182" y="275"/>
                    </a:cubicBezTo>
                    <a:cubicBezTo>
                      <a:pt x="220" y="280"/>
                      <a:pt x="265" y="267"/>
                      <a:pt x="318" y="260"/>
                    </a:cubicBezTo>
                    <a:cubicBezTo>
                      <a:pt x="371" y="253"/>
                      <a:pt x="445" y="237"/>
                      <a:pt x="499" y="230"/>
                    </a:cubicBezTo>
                    <a:cubicBezTo>
                      <a:pt x="553" y="223"/>
                      <a:pt x="594" y="224"/>
                      <a:pt x="643" y="217"/>
                    </a:cubicBezTo>
                    <a:cubicBezTo>
                      <a:pt x="692" y="210"/>
                      <a:pt x="741" y="198"/>
                      <a:pt x="793" y="185"/>
                    </a:cubicBezTo>
                    <a:cubicBezTo>
                      <a:pt x="845" y="172"/>
                      <a:pt x="897" y="160"/>
                      <a:pt x="953" y="139"/>
                    </a:cubicBezTo>
                    <a:cubicBezTo>
                      <a:pt x="1009" y="118"/>
                      <a:pt x="1076" y="80"/>
                      <a:pt x="1129" y="57"/>
                    </a:cubicBezTo>
                    <a:cubicBezTo>
                      <a:pt x="1182" y="34"/>
                      <a:pt x="1233" y="6"/>
                      <a:pt x="1270" y="3"/>
                    </a:cubicBezTo>
                    <a:cubicBezTo>
                      <a:pt x="1307" y="0"/>
                      <a:pt x="1338" y="13"/>
                      <a:pt x="1353" y="36"/>
                    </a:cubicBezTo>
                    <a:cubicBezTo>
                      <a:pt x="1368" y="59"/>
                      <a:pt x="1370" y="117"/>
                      <a:pt x="1361" y="139"/>
                    </a:cubicBezTo>
                    <a:cubicBezTo>
                      <a:pt x="1352" y="161"/>
                      <a:pt x="1321" y="157"/>
                      <a:pt x="1299" y="169"/>
                    </a:cubicBezTo>
                    <a:cubicBezTo>
                      <a:pt x="1277" y="181"/>
                      <a:pt x="1259" y="197"/>
                      <a:pt x="1230" y="212"/>
                    </a:cubicBezTo>
                    <a:cubicBezTo>
                      <a:pt x="1201" y="227"/>
                      <a:pt x="1174" y="241"/>
                      <a:pt x="1123" y="260"/>
                    </a:cubicBezTo>
                    <a:cubicBezTo>
                      <a:pt x="1072" y="279"/>
                      <a:pt x="1003" y="307"/>
                      <a:pt x="921" y="329"/>
                    </a:cubicBezTo>
                    <a:cubicBezTo>
                      <a:pt x="839" y="351"/>
                      <a:pt x="733" y="372"/>
                      <a:pt x="633" y="393"/>
                    </a:cubicBezTo>
                    <a:cubicBezTo>
                      <a:pt x="533" y="414"/>
                      <a:pt x="393" y="424"/>
                      <a:pt x="318" y="457"/>
                    </a:cubicBezTo>
                    <a:cubicBezTo>
                      <a:pt x="243" y="490"/>
                      <a:pt x="212" y="563"/>
                      <a:pt x="182" y="593"/>
                    </a:cubicBezTo>
                    <a:cubicBezTo>
                      <a:pt x="152" y="623"/>
                      <a:pt x="144" y="578"/>
                      <a:pt x="136" y="638"/>
                    </a:cubicBezTo>
                    <a:cubicBezTo>
                      <a:pt x="128" y="698"/>
                      <a:pt x="113" y="864"/>
                      <a:pt x="136" y="955"/>
                    </a:cubicBezTo>
                    <a:cubicBezTo>
                      <a:pt x="159" y="1046"/>
                      <a:pt x="242" y="1136"/>
                      <a:pt x="272" y="1182"/>
                    </a:cubicBezTo>
                    <a:cubicBezTo>
                      <a:pt x="302" y="1228"/>
                      <a:pt x="310" y="1205"/>
                      <a:pt x="318" y="1228"/>
                    </a:cubicBezTo>
                    <a:cubicBezTo>
                      <a:pt x="326" y="1251"/>
                      <a:pt x="322" y="1284"/>
                      <a:pt x="318" y="1318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0" name="Freeform 64"/>
              <p:cNvSpPr>
                <a:spLocks/>
              </p:cNvSpPr>
              <p:nvPr/>
            </p:nvSpPr>
            <p:spPr bwMode="auto">
              <a:xfrm>
                <a:off x="3708400" y="1266825"/>
                <a:ext cx="2136775" cy="2522538"/>
              </a:xfrm>
              <a:custGeom>
                <a:avLst/>
                <a:gdLst>
                  <a:gd name="T0" fmla="*/ 0 w 1346"/>
                  <a:gd name="T1" fmla="*/ 1225550 h 1589"/>
                  <a:gd name="T2" fmla="*/ 71438 w 1346"/>
                  <a:gd name="T3" fmla="*/ 1009650 h 1589"/>
                  <a:gd name="T4" fmla="*/ 215900 w 1346"/>
                  <a:gd name="T5" fmla="*/ 793750 h 1589"/>
                  <a:gd name="T6" fmla="*/ 431800 w 1346"/>
                  <a:gd name="T7" fmla="*/ 577850 h 1589"/>
                  <a:gd name="T8" fmla="*/ 525463 w 1346"/>
                  <a:gd name="T9" fmla="*/ 452438 h 1589"/>
                  <a:gd name="T10" fmla="*/ 503238 w 1346"/>
                  <a:gd name="T11" fmla="*/ 361950 h 1589"/>
                  <a:gd name="T12" fmla="*/ 503238 w 1346"/>
                  <a:gd name="T13" fmla="*/ 217488 h 1589"/>
                  <a:gd name="T14" fmla="*/ 652463 w 1346"/>
                  <a:gd name="T15" fmla="*/ 112713 h 1589"/>
                  <a:gd name="T16" fmla="*/ 792163 w 1346"/>
                  <a:gd name="T17" fmla="*/ 74613 h 1589"/>
                  <a:gd name="T18" fmla="*/ 1008063 w 1346"/>
                  <a:gd name="T19" fmla="*/ 74613 h 1589"/>
                  <a:gd name="T20" fmla="*/ 1295400 w 1346"/>
                  <a:gd name="T21" fmla="*/ 74613 h 1589"/>
                  <a:gd name="T22" fmla="*/ 1592263 w 1346"/>
                  <a:gd name="T23" fmla="*/ 20638 h 1589"/>
                  <a:gd name="T24" fmla="*/ 1871663 w 1346"/>
                  <a:gd name="T25" fmla="*/ 1588 h 1589"/>
                  <a:gd name="T26" fmla="*/ 2057400 w 1346"/>
                  <a:gd name="T27" fmla="*/ 28575 h 1589"/>
                  <a:gd name="T28" fmla="*/ 2090738 w 1346"/>
                  <a:gd name="T29" fmla="*/ 147638 h 1589"/>
                  <a:gd name="T30" fmla="*/ 2087563 w 1346"/>
                  <a:gd name="T31" fmla="*/ 361950 h 1589"/>
                  <a:gd name="T32" fmla="*/ 1795463 w 1346"/>
                  <a:gd name="T33" fmla="*/ 376238 h 1589"/>
                  <a:gd name="T34" fmla="*/ 1511300 w 1346"/>
                  <a:gd name="T35" fmla="*/ 433388 h 1589"/>
                  <a:gd name="T36" fmla="*/ 1854200 w 1346"/>
                  <a:gd name="T37" fmla="*/ 460375 h 1589"/>
                  <a:gd name="T38" fmla="*/ 2087563 w 1346"/>
                  <a:gd name="T39" fmla="*/ 577850 h 1589"/>
                  <a:gd name="T40" fmla="*/ 2090738 w 1346"/>
                  <a:gd name="T41" fmla="*/ 688975 h 1589"/>
                  <a:gd name="T42" fmla="*/ 2065338 w 1346"/>
                  <a:gd name="T43" fmla="*/ 790575 h 1589"/>
                  <a:gd name="T44" fmla="*/ 1854200 w 1346"/>
                  <a:gd name="T45" fmla="*/ 706438 h 1589"/>
                  <a:gd name="T46" fmla="*/ 1566863 w 1346"/>
                  <a:gd name="T47" fmla="*/ 671513 h 1589"/>
                  <a:gd name="T48" fmla="*/ 1379538 w 1346"/>
                  <a:gd name="T49" fmla="*/ 638175 h 1589"/>
                  <a:gd name="T50" fmla="*/ 1244600 w 1346"/>
                  <a:gd name="T51" fmla="*/ 696913 h 1589"/>
                  <a:gd name="T52" fmla="*/ 1079500 w 1346"/>
                  <a:gd name="T53" fmla="*/ 793750 h 1589"/>
                  <a:gd name="T54" fmla="*/ 973138 w 1346"/>
                  <a:gd name="T55" fmla="*/ 976313 h 1589"/>
                  <a:gd name="T56" fmla="*/ 863600 w 1346"/>
                  <a:gd name="T57" fmla="*/ 1154113 h 1589"/>
                  <a:gd name="T58" fmla="*/ 792163 w 1346"/>
                  <a:gd name="T59" fmla="*/ 1370013 h 1589"/>
                  <a:gd name="T60" fmla="*/ 792163 w 1346"/>
                  <a:gd name="T61" fmla="*/ 1514475 h 1589"/>
                  <a:gd name="T62" fmla="*/ 719138 w 1346"/>
                  <a:gd name="T63" fmla="*/ 1874838 h 1589"/>
                  <a:gd name="T64" fmla="*/ 647700 w 1346"/>
                  <a:gd name="T65" fmla="*/ 2090738 h 1589"/>
                  <a:gd name="T66" fmla="*/ 719138 w 1346"/>
                  <a:gd name="T67" fmla="*/ 2306638 h 1589"/>
                  <a:gd name="T68" fmla="*/ 719138 w 1346"/>
                  <a:gd name="T69" fmla="*/ 2522538 h 1589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346" h="1589">
                    <a:moveTo>
                      <a:pt x="0" y="772"/>
                    </a:moveTo>
                    <a:cubicBezTo>
                      <a:pt x="11" y="726"/>
                      <a:pt x="22" y="681"/>
                      <a:pt x="45" y="636"/>
                    </a:cubicBezTo>
                    <a:cubicBezTo>
                      <a:pt x="68" y="591"/>
                      <a:pt x="98" y="545"/>
                      <a:pt x="136" y="500"/>
                    </a:cubicBezTo>
                    <a:cubicBezTo>
                      <a:pt x="174" y="455"/>
                      <a:pt x="240" y="400"/>
                      <a:pt x="272" y="364"/>
                    </a:cubicBezTo>
                    <a:cubicBezTo>
                      <a:pt x="304" y="328"/>
                      <a:pt x="324" y="308"/>
                      <a:pt x="331" y="285"/>
                    </a:cubicBezTo>
                    <a:cubicBezTo>
                      <a:pt x="338" y="262"/>
                      <a:pt x="319" y="253"/>
                      <a:pt x="317" y="228"/>
                    </a:cubicBezTo>
                    <a:cubicBezTo>
                      <a:pt x="315" y="203"/>
                      <a:pt x="301" y="163"/>
                      <a:pt x="317" y="137"/>
                    </a:cubicBezTo>
                    <a:cubicBezTo>
                      <a:pt x="333" y="111"/>
                      <a:pt x="381" y="86"/>
                      <a:pt x="411" y="71"/>
                    </a:cubicBezTo>
                    <a:cubicBezTo>
                      <a:pt x="441" y="56"/>
                      <a:pt x="462" y="51"/>
                      <a:pt x="499" y="47"/>
                    </a:cubicBezTo>
                    <a:cubicBezTo>
                      <a:pt x="536" y="43"/>
                      <a:pt x="582" y="47"/>
                      <a:pt x="635" y="47"/>
                    </a:cubicBezTo>
                    <a:cubicBezTo>
                      <a:pt x="688" y="47"/>
                      <a:pt x="755" y="53"/>
                      <a:pt x="816" y="47"/>
                    </a:cubicBezTo>
                    <a:cubicBezTo>
                      <a:pt x="877" y="41"/>
                      <a:pt x="943" y="21"/>
                      <a:pt x="1003" y="13"/>
                    </a:cubicBezTo>
                    <a:cubicBezTo>
                      <a:pt x="1063" y="5"/>
                      <a:pt x="1130" y="0"/>
                      <a:pt x="1179" y="1"/>
                    </a:cubicBezTo>
                    <a:cubicBezTo>
                      <a:pt x="1228" y="2"/>
                      <a:pt x="1273" y="3"/>
                      <a:pt x="1296" y="18"/>
                    </a:cubicBezTo>
                    <a:cubicBezTo>
                      <a:pt x="1319" y="33"/>
                      <a:pt x="1314" y="58"/>
                      <a:pt x="1317" y="93"/>
                    </a:cubicBezTo>
                    <a:cubicBezTo>
                      <a:pt x="1320" y="128"/>
                      <a:pt x="1346" y="204"/>
                      <a:pt x="1315" y="228"/>
                    </a:cubicBezTo>
                    <a:cubicBezTo>
                      <a:pt x="1284" y="252"/>
                      <a:pt x="1192" y="230"/>
                      <a:pt x="1131" y="237"/>
                    </a:cubicBezTo>
                    <a:cubicBezTo>
                      <a:pt x="1070" y="244"/>
                      <a:pt x="946" y="264"/>
                      <a:pt x="952" y="273"/>
                    </a:cubicBezTo>
                    <a:cubicBezTo>
                      <a:pt x="958" y="282"/>
                      <a:pt x="1108" y="275"/>
                      <a:pt x="1168" y="290"/>
                    </a:cubicBezTo>
                    <a:cubicBezTo>
                      <a:pt x="1228" y="305"/>
                      <a:pt x="1290" y="340"/>
                      <a:pt x="1315" y="364"/>
                    </a:cubicBezTo>
                    <a:cubicBezTo>
                      <a:pt x="1340" y="388"/>
                      <a:pt x="1319" y="412"/>
                      <a:pt x="1317" y="434"/>
                    </a:cubicBezTo>
                    <a:cubicBezTo>
                      <a:pt x="1315" y="456"/>
                      <a:pt x="1326" y="496"/>
                      <a:pt x="1301" y="498"/>
                    </a:cubicBezTo>
                    <a:cubicBezTo>
                      <a:pt x="1276" y="500"/>
                      <a:pt x="1220" y="457"/>
                      <a:pt x="1168" y="445"/>
                    </a:cubicBezTo>
                    <a:cubicBezTo>
                      <a:pt x="1116" y="433"/>
                      <a:pt x="1037" y="430"/>
                      <a:pt x="987" y="423"/>
                    </a:cubicBezTo>
                    <a:cubicBezTo>
                      <a:pt x="937" y="416"/>
                      <a:pt x="903" y="399"/>
                      <a:pt x="869" y="402"/>
                    </a:cubicBezTo>
                    <a:cubicBezTo>
                      <a:pt x="835" y="405"/>
                      <a:pt x="815" y="423"/>
                      <a:pt x="784" y="439"/>
                    </a:cubicBezTo>
                    <a:cubicBezTo>
                      <a:pt x="753" y="455"/>
                      <a:pt x="708" y="471"/>
                      <a:pt x="680" y="500"/>
                    </a:cubicBezTo>
                    <a:cubicBezTo>
                      <a:pt x="652" y="529"/>
                      <a:pt x="636" y="577"/>
                      <a:pt x="613" y="615"/>
                    </a:cubicBezTo>
                    <a:cubicBezTo>
                      <a:pt x="590" y="653"/>
                      <a:pt x="563" y="686"/>
                      <a:pt x="544" y="727"/>
                    </a:cubicBezTo>
                    <a:cubicBezTo>
                      <a:pt x="525" y="768"/>
                      <a:pt x="506" y="825"/>
                      <a:pt x="499" y="863"/>
                    </a:cubicBezTo>
                    <a:cubicBezTo>
                      <a:pt x="492" y="901"/>
                      <a:pt x="507" y="901"/>
                      <a:pt x="499" y="954"/>
                    </a:cubicBezTo>
                    <a:cubicBezTo>
                      <a:pt x="491" y="1007"/>
                      <a:pt x="468" y="1121"/>
                      <a:pt x="453" y="1181"/>
                    </a:cubicBezTo>
                    <a:cubicBezTo>
                      <a:pt x="438" y="1241"/>
                      <a:pt x="408" y="1272"/>
                      <a:pt x="408" y="1317"/>
                    </a:cubicBezTo>
                    <a:cubicBezTo>
                      <a:pt x="408" y="1362"/>
                      <a:pt x="446" y="1408"/>
                      <a:pt x="453" y="1453"/>
                    </a:cubicBezTo>
                    <a:cubicBezTo>
                      <a:pt x="460" y="1498"/>
                      <a:pt x="456" y="1543"/>
                      <a:pt x="453" y="158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1" name="Freeform 65"/>
              <p:cNvSpPr>
                <a:spLocks/>
              </p:cNvSpPr>
              <p:nvPr/>
            </p:nvSpPr>
            <p:spPr bwMode="auto">
              <a:xfrm>
                <a:off x="3971925" y="6165850"/>
                <a:ext cx="766763" cy="444500"/>
              </a:xfrm>
              <a:custGeom>
                <a:avLst/>
                <a:gdLst>
                  <a:gd name="T0" fmla="*/ 23813 w 483"/>
                  <a:gd name="T1" fmla="*/ 0 h 280"/>
                  <a:gd name="T2" fmla="*/ 23813 w 483"/>
                  <a:gd name="T3" fmla="*/ 215900 h 280"/>
                  <a:gd name="T4" fmla="*/ 23813 w 483"/>
                  <a:gd name="T5" fmla="*/ 358775 h 280"/>
                  <a:gd name="T6" fmla="*/ 168275 w 483"/>
                  <a:gd name="T7" fmla="*/ 431800 h 280"/>
                  <a:gd name="T8" fmla="*/ 455613 w 483"/>
                  <a:gd name="T9" fmla="*/ 431800 h 280"/>
                  <a:gd name="T10" fmla="*/ 600075 w 483"/>
                  <a:gd name="T11" fmla="*/ 431800 h 280"/>
                  <a:gd name="T12" fmla="*/ 744538 w 483"/>
                  <a:gd name="T13" fmla="*/ 354013 h 280"/>
                  <a:gd name="T14" fmla="*/ 735013 w 483"/>
                  <a:gd name="T15" fmla="*/ 311150 h 280"/>
                  <a:gd name="T16" fmla="*/ 719138 w 483"/>
                  <a:gd name="T17" fmla="*/ 201613 h 28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483" h="280">
                    <a:moveTo>
                      <a:pt x="15" y="0"/>
                    </a:moveTo>
                    <a:cubicBezTo>
                      <a:pt x="15" y="49"/>
                      <a:pt x="15" y="98"/>
                      <a:pt x="15" y="136"/>
                    </a:cubicBezTo>
                    <a:cubicBezTo>
                      <a:pt x="15" y="174"/>
                      <a:pt x="0" y="203"/>
                      <a:pt x="15" y="226"/>
                    </a:cubicBezTo>
                    <a:cubicBezTo>
                      <a:pt x="30" y="249"/>
                      <a:pt x="61" y="264"/>
                      <a:pt x="106" y="272"/>
                    </a:cubicBezTo>
                    <a:cubicBezTo>
                      <a:pt x="151" y="280"/>
                      <a:pt x="242" y="272"/>
                      <a:pt x="287" y="272"/>
                    </a:cubicBezTo>
                    <a:cubicBezTo>
                      <a:pt x="332" y="272"/>
                      <a:pt x="348" y="280"/>
                      <a:pt x="378" y="272"/>
                    </a:cubicBezTo>
                    <a:cubicBezTo>
                      <a:pt x="408" y="264"/>
                      <a:pt x="455" y="236"/>
                      <a:pt x="469" y="223"/>
                    </a:cubicBezTo>
                    <a:cubicBezTo>
                      <a:pt x="483" y="210"/>
                      <a:pt x="466" y="212"/>
                      <a:pt x="463" y="196"/>
                    </a:cubicBezTo>
                    <a:cubicBezTo>
                      <a:pt x="460" y="180"/>
                      <a:pt x="455" y="141"/>
                      <a:pt x="453" y="12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2" name="Freeform 66"/>
              <p:cNvSpPr>
                <a:spLocks/>
              </p:cNvSpPr>
              <p:nvPr/>
            </p:nvSpPr>
            <p:spPr bwMode="auto">
              <a:xfrm>
                <a:off x="3622675" y="2708275"/>
                <a:ext cx="85725" cy="576263"/>
              </a:xfrm>
              <a:custGeom>
                <a:avLst/>
                <a:gdLst>
                  <a:gd name="T0" fmla="*/ 12700 w 54"/>
                  <a:gd name="T1" fmla="*/ 0 h 363"/>
                  <a:gd name="T2" fmla="*/ 12700 w 54"/>
                  <a:gd name="T3" fmla="*/ 215900 h 363"/>
                  <a:gd name="T4" fmla="*/ 85725 w 54"/>
                  <a:gd name="T5" fmla="*/ 576263 h 363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4" h="363">
                    <a:moveTo>
                      <a:pt x="8" y="0"/>
                    </a:moveTo>
                    <a:cubicBezTo>
                      <a:pt x="4" y="38"/>
                      <a:pt x="0" y="76"/>
                      <a:pt x="8" y="136"/>
                    </a:cubicBezTo>
                    <a:cubicBezTo>
                      <a:pt x="16" y="196"/>
                      <a:pt x="46" y="325"/>
                      <a:pt x="54" y="36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3" name="Freeform 67"/>
              <p:cNvSpPr>
                <a:spLocks/>
              </p:cNvSpPr>
              <p:nvPr/>
            </p:nvSpPr>
            <p:spPr bwMode="auto">
              <a:xfrm>
                <a:off x="3635375" y="2708275"/>
                <a:ext cx="288925" cy="576263"/>
              </a:xfrm>
              <a:custGeom>
                <a:avLst/>
                <a:gdLst>
                  <a:gd name="T0" fmla="*/ 0 w 182"/>
                  <a:gd name="T1" fmla="*/ 0 h 363"/>
                  <a:gd name="T2" fmla="*/ 73025 w 182"/>
                  <a:gd name="T3" fmla="*/ 215900 h 363"/>
                  <a:gd name="T4" fmla="*/ 144463 w 182"/>
                  <a:gd name="T5" fmla="*/ 433388 h 363"/>
                  <a:gd name="T6" fmla="*/ 288925 w 182"/>
                  <a:gd name="T7" fmla="*/ 576263 h 36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2" h="363">
                    <a:moveTo>
                      <a:pt x="0" y="0"/>
                    </a:moveTo>
                    <a:cubicBezTo>
                      <a:pt x="15" y="45"/>
                      <a:pt x="31" y="91"/>
                      <a:pt x="46" y="136"/>
                    </a:cubicBezTo>
                    <a:cubicBezTo>
                      <a:pt x="61" y="181"/>
                      <a:pt x="68" y="235"/>
                      <a:pt x="91" y="273"/>
                    </a:cubicBezTo>
                    <a:cubicBezTo>
                      <a:pt x="114" y="311"/>
                      <a:pt x="148" y="337"/>
                      <a:pt x="182" y="36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4" name="Freeform 68"/>
              <p:cNvSpPr>
                <a:spLocks/>
              </p:cNvSpPr>
              <p:nvPr/>
            </p:nvSpPr>
            <p:spPr bwMode="auto">
              <a:xfrm>
                <a:off x="3648075" y="2476500"/>
                <a:ext cx="863600" cy="544513"/>
              </a:xfrm>
              <a:custGeom>
                <a:avLst/>
                <a:gdLst>
                  <a:gd name="T0" fmla="*/ 433388 w 544"/>
                  <a:gd name="T1" fmla="*/ 334963 h 343"/>
                  <a:gd name="T2" fmla="*/ 263525 w 544"/>
                  <a:gd name="T3" fmla="*/ 436563 h 343"/>
                  <a:gd name="T4" fmla="*/ 34925 w 544"/>
                  <a:gd name="T5" fmla="*/ 325438 h 343"/>
                  <a:gd name="T6" fmla="*/ 52388 w 544"/>
                  <a:gd name="T7" fmla="*/ 139700 h 343"/>
                  <a:gd name="T8" fmla="*/ 169863 w 544"/>
                  <a:gd name="T9" fmla="*/ 63500 h 343"/>
                  <a:gd name="T10" fmla="*/ 314325 w 544"/>
                  <a:gd name="T11" fmla="*/ 4763 h 343"/>
                  <a:gd name="T12" fmla="*/ 708025 w 544"/>
                  <a:gd name="T13" fmla="*/ 88900 h 343"/>
                  <a:gd name="T14" fmla="*/ 852488 w 544"/>
                  <a:gd name="T15" fmla="*/ 304800 h 343"/>
                  <a:gd name="T16" fmla="*/ 779463 w 544"/>
                  <a:gd name="T17" fmla="*/ 520700 h 343"/>
                  <a:gd name="T18" fmla="*/ 563563 w 544"/>
                  <a:gd name="T19" fmla="*/ 447675 h 343"/>
                  <a:gd name="T20" fmla="*/ 492125 w 544"/>
                  <a:gd name="T21" fmla="*/ 304800 h 34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544" h="343">
                    <a:moveTo>
                      <a:pt x="273" y="211"/>
                    </a:moveTo>
                    <a:cubicBezTo>
                      <a:pt x="255" y="222"/>
                      <a:pt x="208" y="276"/>
                      <a:pt x="166" y="275"/>
                    </a:cubicBezTo>
                    <a:cubicBezTo>
                      <a:pt x="124" y="274"/>
                      <a:pt x="44" y="236"/>
                      <a:pt x="22" y="205"/>
                    </a:cubicBezTo>
                    <a:cubicBezTo>
                      <a:pt x="0" y="174"/>
                      <a:pt x="19" y="116"/>
                      <a:pt x="33" y="88"/>
                    </a:cubicBezTo>
                    <a:cubicBezTo>
                      <a:pt x="47" y="60"/>
                      <a:pt x="80" y="54"/>
                      <a:pt x="107" y="40"/>
                    </a:cubicBezTo>
                    <a:cubicBezTo>
                      <a:pt x="134" y="26"/>
                      <a:pt x="142" y="0"/>
                      <a:pt x="198" y="3"/>
                    </a:cubicBezTo>
                    <a:cubicBezTo>
                      <a:pt x="254" y="6"/>
                      <a:pt x="389" y="24"/>
                      <a:pt x="446" y="56"/>
                    </a:cubicBezTo>
                    <a:cubicBezTo>
                      <a:pt x="503" y="88"/>
                      <a:pt x="530" y="147"/>
                      <a:pt x="537" y="192"/>
                    </a:cubicBezTo>
                    <a:cubicBezTo>
                      <a:pt x="544" y="237"/>
                      <a:pt x="521" y="313"/>
                      <a:pt x="491" y="328"/>
                    </a:cubicBezTo>
                    <a:cubicBezTo>
                      <a:pt x="461" y="343"/>
                      <a:pt x="385" y="305"/>
                      <a:pt x="355" y="282"/>
                    </a:cubicBezTo>
                    <a:cubicBezTo>
                      <a:pt x="325" y="259"/>
                      <a:pt x="317" y="225"/>
                      <a:pt x="310" y="19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5" name="Freeform 69"/>
              <p:cNvSpPr>
                <a:spLocks/>
              </p:cNvSpPr>
              <p:nvPr/>
            </p:nvSpPr>
            <p:spPr bwMode="auto">
              <a:xfrm>
                <a:off x="5018088" y="795338"/>
                <a:ext cx="247650" cy="474662"/>
              </a:xfrm>
              <a:custGeom>
                <a:avLst/>
                <a:gdLst>
                  <a:gd name="T0" fmla="*/ 247650 w 156"/>
                  <a:gd name="T1" fmla="*/ 474662 h 299"/>
                  <a:gd name="T2" fmla="*/ 180975 w 156"/>
                  <a:gd name="T3" fmla="*/ 339725 h 299"/>
                  <a:gd name="T4" fmla="*/ 44450 w 156"/>
                  <a:gd name="T5" fmla="*/ 187325 h 299"/>
                  <a:gd name="T6" fmla="*/ 3175 w 156"/>
                  <a:gd name="T7" fmla="*/ 101600 h 299"/>
                  <a:gd name="T8" fmla="*/ 28575 w 156"/>
                  <a:gd name="T9" fmla="*/ 0 h 2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6" h="299">
                    <a:moveTo>
                      <a:pt x="156" y="299"/>
                    </a:moveTo>
                    <a:cubicBezTo>
                      <a:pt x="149" y="286"/>
                      <a:pt x="135" y="244"/>
                      <a:pt x="114" y="214"/>
                    </a:cubicBezTo>
                    <a:cubicBezTo>
                      <a:pt x="93" y="184"/>
                      <a:pt x="47" y="143"/>
                      <a:pt x="28" y="118"/>
                    </a:cubicBezTo>
                    <a:cubicBezTo>
                      <a:pt x="9" y="93"/>
                      <a:pt x="4" y="84"/>
                      <a:pt x="2" y="64"/>
                    </a:cubicBezTo>
                    <a:cubicBezTo>
                      <a:pt x="0" y="44"/>
                      <a:pt x="15" y="13"/>
                      <a:pt x="18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6" name="Freeform 70"/>
              <p:cNvSpPr>
                <a:spLocks/>
              </p:cNvSpPr>
              <p:nvPr/>
            </p:nvSpPr>
            <p:spPr bwMode="auto">
              <a:xfrm>
                <a:off x="3895725" y="211138"/>
                <a:ext cx="388938" cy="134937"/>
              </a:xfrm>
              <a:custGeom>
                <a:avLst/>
                <a:gdLst>
                  <a:gd name="T0" fmla="*/ 379413 w 245"/>
                  <a:gd name="T1" fmla="*/ 34925 h 85"/>
                  <a:gd name="T2" fmla="*/ 252413 w 245"/>
                  <a:gd name="T3" fmla="*/ 0 h 85"/>
                  <a:gd name="T4" fmla="*/ 92075 w 245"/>
                  <a:gd name="T5" fmla="*/ 34925 h 85"/>
                  <a:gd name="T6" fmla="*/ 28575 w 245"/>
                  <a:gd name="T7" fmla="*/ 122237 h 85"/>
                  <a:gd name="T8" fmla="*/ 261938 w 245"/>
                  <a:gd name="T9" fmla="*/ 111125 h 85"/>
                  <a:gd name="T10" fmla="*/ 388938 w 245"/>
                  <a:gd name="T11" fmla="*/ 49212 h 8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45" h="85">
                    <a:moveTo>
                      <a:pt x="239" y="22"/>
                    </a:moveTo>
                    <a:cubicBezTo>
                      <a:pt x="226" y="18"/>
                      <a:pt x="189" y="0"/>
                      <a:pt x="159" y="0"/>
                    </a:cubicBezTo>
                    <a:cubicBezTo>
                      <a:pt x="129" y="0"/>
                      <a:pt x="81" y="9"/>
                      <a:pt x="58" y="22"/>
                    </a:cubicBezTo>
                    <a:cubicBezTo>
                      <a:pt x="35" y="35"/>
                      <a:pt x="0" y="69"/>
                      <a:pt x="18" y="77"/>
                    </a:cubicBezTo>
                    <a:cubicBezTo>
                      <a:pt x="36" y="85"/>
                      <a:pt x="127" y="78"/>
                      <a:pt x="165" y="70"/>
                    </a:cubicBezTo>
                    <a:cubicBezTo>
                      <a:pt x="203" y="62"/>
                      <a:pt x="228" y="39"/>
                      <a:pt x="245" y="31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7" name="Freeform 71"/>
              <p:cNvSpPr>
                <a:spLocks/>
              </p:cNvSpPr>
              <p:nvPr/>
            </p:nvSpPr>
            <p:spPr bwMode="auto">
              <a:xfrm>
                <a:off x="4397375" y="166688"/>
                <a:ext cx="395288" cy="122237"/>
              </a:xfrm>
              <a:custGeom>
                <a:avLst/>
                <a:gdLst>
                  <a:gd name="T0" fmla="*/ 395288 w 249"/>
                  <a:gd name="T1" fmla="*/ 69850 h 77"/>
                  <a:gd name="T2" fmla="*/ 276225 w 249"/>
                  <a:gd name="T3" fmla="*/ 11112 h 77"/>
                  <a:gd name="T4" fmla="*/ 131763 w 249"/>
                  <a:gd name="T5" fmla="*/ 3175 h 77"/>
                  <a:gd name="T6" fmla="*/ 14288 w 249"/>
                  <a:gd name="T7" fmla="*/ 19050 h 77"/>
                  <a:gd name="T8" fmla="*/ 42863 w 249"/>
                  <a:gd name="T9" fmla="*/ 107950 h 77"/>
                  <a:gd name="T10" fmla="*/ 258763 w 249"/>
                  <a:gd name="T11" fmla="*/ 107950 h 77"/>
                  <a:gd name="T12" fmla="*/ 395288 w 249"/>
                  <a:gd name="T13" fmla="*/ 79375 h 7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9" h="77">
                    <a:moveTo>
                      <a:pt x="249" y="44"/>
                    </a:moveTo>
                    <a:cubicBezTo>
                      <a:pt x="237" y="38"/>
                      <a:pt x="202" y="14"/>
                      <a:pt x="174" y="7"/>
                    </a:cubicBezTo>
                    <a:cubicBezTo>
                      <a:pt x="146" y="0"/>
                      <a:pt x="110" y="1"/>
                      <a:pt x="83" y="2"/>
                    </a:cubicBezTo>
                    <a:cubicBezTo>
                      <a:pt x="56" y="3"/>
                      <a:pt x="18" y="1"/>
                      <a:pt x="9" y="12"/>
                    </a:cubicBezTo>
                    <a:cubicBezTo>
                      <a:pt x="0" y="23"/>
                      <a:pt x="1" y="59"/>
                      <a:pt x="27" y="68"/>
                    </a:cubicBezTo>
                    <a:cubicBezTo>
                      <a:pt x="53" y="77"/>
                      <a:pt x="126" y="71"/>
                      <a:pt x="163" y="68"/>
                    </a:cubicBezTo>
                    <a:cubicBezTo>
                      <a:pt x="200" y="65"/>
                      <a:pt x="231" y="54"/>
                      <a:pt x="249" y="5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8" name="Freeform 72"/>
              <p:cNvSpPr>
                <a:spLocks/>
              </p:cNvSpPr>
              <p:nvPr/>
            </p:nvSpPr>
            <p:spPr bwMode="auto">
              <a:xfrm>
                <a:off x="4356100" y="2033588"/>
                <a:ext cx="1847850" cy="1335087"/>
              </a:xfrm>
              <a:custGeom>
                <a:avLst/>
                <a:gdLst>
                  <a:gd name="T0" fmla="*/ 0 w 1164"/>
                  <a:gd name="T1" fmla="*/ 1250950 h 841"/>
                  <a:gd name="T2" fmla="*/ 71438 w 1164"/>
                  <a:gd name="T3" fmla="*/ 1250950 h 841"/>
                  <a:gd name="T4" fmla="*/ 144463 w 1164"/>
                  <a:gd name="T5" fmla="*/ 1250950 h 841"/>
                  <a:gd name="T6" fmla="*/ 215900 w 1164"/>
                  <a:gd name="T7" fmla="*/ 1108075 h 841"/>
                  <a:gd name="T8" fmla="*/ 287338 w 1164"/>
                  <a:gd name="T9" fmla="*/ 1179512 h 841"/>
                  <a:gd name="T10" fmla="*/ 368300 w 1164"/>
                  <a:gd name="T11" fmla="*/ 1166812 h 841"/>
                  <a:gd name="T12" fmla="*/ 431800 w 1164"/>
                  <a:gd name="T13" fmla="*/ 1250950 h 841"/>
                  <a:gd name="T14" fmla="*/ 503238 w 1164"/>
                  <a:gd name="T15" fmla="*/ 1323975 h 841"/>
                  <a:gd name="T16" fmla="*/ 503238 w 1164"/>
                  <a:gd name="T17" fmla="*/ 1179512 h 841"/>
                  <a:gd name="T18" fmla="*/ 360363 w 1164"/>
                  <a:gd name="T19" fmla="*/ 1035050 h 841"/>
                  <a:gd name="T20" fmla="*/ 287338 w 1164"/>
                  <a:gd name="T21" fmla="*/ 963612 h 841"/>
                  <a:gd name="T22" fmla="*/ 182563 w 1164"/>
                  <a:gd name="T23" fmla="*/ 854075 h 841"/>
                  <a:gd name="T24" fmla="*/ 144463 w 1164"/>
                  <a:gd name="T25" fmla="*/ 674687 h 841"/>
                  <a:gd name="T26" fmla="*/ 144463 w 1164"/>
                  <a:gd name="T27" fmla="*/ 531812 h 841"/>
                  <a:gd name="T28" fmla="*/ 258763 w 1164"/>
                  <a:gd name="T29" fmla="*/ 311150 h 841"/>
                  <a:gd name="T30" fmla="*/ 436563 w 1164"/>
                  <a:gd name="T31" fmla="*/ 66675 h 841"/>
                  <a:gd name="T32" fmla="*/ 800100 w 1164"/>
                  <a:gd name="T33" fmla="*/ 6350 h 841"/>
                  <a:gd name="T34" fmla="*/ 1008063 w 1164"/>
                  <a:gd name="T35" fmla="*/ 26987 h 841"/>
                  <a:gd name="T36" fmla="*/ 1368425 w 1164"/>
                  <a:gd name="T37" fmla="*/ 100012 h 841"/>
                  <a:gd name="T38" fmla="*/ 1584325 w 1164"/>
                  <a:gd name="T39" fmla="*/ 315912 h 841"/>
                  <a:gd name="T40" fmla="*/ 1706563 w 1164"/>
                  <a:gd name="T41" fmla="*/ 539750 h 841"/>
                  <a:gd name="T42" fmla="*/ 1800225 w 1164"/>
                  <a:gd name="T43" fmla="*/ 819150 h 841"/>
                  <a:gd name="T44" fmla="*/ 1841500 w 1164"/>
                  <a:gd name="T45" fmla="*/ 1108075 h 841"/>
                  <a:gd name="T46" fmla="*/ 1765300 w 1164"/>
                  <a:gd name="T47" fmla="*/ 1235075 h 84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164" h="841">
                    <a:moveTo>
                      <a:pt x="0" y="788"/>
                    </a:moveTo>
                    <a:cubicBezTo>
                      <a:pt x="15" y="788"/>
                      <a:pt x="30" y="788"/>
                      <a:pt x="45" y="788"/>
                    </a:cubicBezTo>
                    <a:cubicBezTo>
                      <a:pt x="60" y="788"/>
                      <a:pt x="76" y="803"/>
                      <a:pt x="91" y="788"/>
                    </a:cubicBezTo>
                    <a:cubicBezTo>
                      <a:pt x="106" y="773"/>
                      <a:pt x="121" y="705"/>
                      <a:pt x="136" y="698"/>
                    </a:cubicBezTo>
                    <a:cubicBezTo>
                      <a:pt x="151" y="691"/>
                      <a:pt x="165" y="737"/>
                      <a:pt x="181" y="743"/>
                    </a:cubicBezTo>
                    <a:cubicBezTo>
                      <a:pt x="197" y="749"/>
                      <a:pt x="217" y="728"/>
                      <a:pt x="232" y="735"/>
                    </a:cubicBezTo>
                    <a:cubicBezTo>
                      <a:pt x="247" y="742"/>
                      <a:pt x="258" y="771"/>
                      <a:pt x="272" y="788"/>
                    </a:cubicBezTo>
                    <a:cubicBezTo>
                      <a:pt x="286" y="805"/>
                      <a:pt x="310" y="841"/>
                      <a:pt x="317" y="834"/>
                    </a:cubicBezTo>
                    <a:cubicBezTo>
                      <a:pt x="324" y="827"/>
                      <a:pt x="332" y="773"/>
                      <a:pt x="317" y="743"/>
                    </a:cubicBezTo>
                    <a:cubicBezTo>
                      <a:pt x="302" y="713"/>
                      <a:pt x="250" y="675"/>
                      <a:pt x="227" y="652"/>
                    </a:cubicBezTo>
                    <a:cubicBezTo>
                      <a:pt x="204" y="629"/>
                      <a:pt x="200" y="626"/>
                      <a:pt x="181" y="607"/>
                    </a:cubicBezTo>
                    <a:cubicBezTo>
                      <a:pt x="162" y="588"/>
                      <a:pt x="130" y="568"/>
                      <a:pt x="115" y="538"/>
                    </a:cubicBezTo>
                    <a:cubicBezTo>
                      <a:pt x="100" y="508"/>
                      <a:pt x="95" y="459"/>
                      <a:pt x="91" y="425"/>
                    </a:cubicBezTo>
                    <a:cubicBezTo>
                      <a:pt x="87" y="391"/>
                      <a:pt x="79" y="373"/>
                      <a:pt x="91" y="335"/>
                    </a:cubicBezTo>
                    <a:cubicBezTo>
                      <a:pt x="103" y="297"/>
                      <a:pt x="132" y="245"/>
                      <a:pt x="163" y="196"/>
                    </a:cubicBezTo>
                    <a:cubicBezTo>
                      <a:pt x="194" y="147"/>
                      <a:pt x="218" y="74"/>
                      <a:pt x="275" y="42"/>
                    </a:cubicBezTo>
                    <a:cubicBezTo>
                      <a:pt x="332" y="10"/>
                      <a:pt x="444" y="8"/>
                      <a:pt x="504" y="4"/>
                    </a:cubicBezTo>
                    <a:cubicBezTo>
                      <a:pt x="564" y="0"/>
                      <a:pt x="575" y="7"/>
                      <a:pt x="635" y="17"/>
                    </a:cubicBezTo>
                    <a:cubicBezTo>
                      <a:pt x="695" y="27"/>
                      <a:pt x="802" y="33"/>
                      <a:pt x="862" y="63"/>
                    </a:cubicBezTo>
                    <a:cubicBezTo>
                      <a:pt x="922" y="93"/>
                      <a:pt x="962" y="153"/>
                      <a:pt x="998" y="199"/>
                    </a:cubicBezTo>
                    <a:cubicBezTo>
                      <a:pt x="1034" y="245"/>
                      <a:pt x="1052" y="287"/>
                      <a:pt x="1075" y="340"/>
                    </a:cubicBezTo>
                    <a:cubicBezTo>
                      <a:pt x="1098" y="393"/>
                      <a:pt x="1120" y="456"/>
                      <a:pt x="1134" y="516"/>
                    </a:cubicBezTo>
                    <a:cubicBezTo>
                      <a:pt x="1148" y="576"/>
                      <a:pt x="1164" y="654"/>
                      <a:pt x="1160" y="698"/>
                    </a:cubicBezTo>
                    <a:cubicBezTo>
                      <a:pt x="1156" y="742"/>
                      <a:pt x="1122" y="761"/>
                      <a:pt x="1112" y="778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199" name="Freeform 73"/>
              <p:cNvSpPr>
                <a:spLocks/>
              </p:cNvSpPr>
              <p:nvPr/>
            </p:nvSpPr>
            <p:spPr bwMode="auto">
              <a:xfrm>
                <a:off x="4548188" y="2195513"/>
                <a:ext cx="1398587" cy="1606550"/>
              </a:xfrm>
              <a:custGeom>
                <a:avLst/>
                <a:gdLst>
                  <a:gd name="T0" fmla="*/ 384175 w 881"/>
                  <a:gd name="T1" fmla="*/ 1017588 h 1012"/>
                  <a:gd name="T2" fmla="*/ 384175 w 881"/>
                  <a:gd name="T3" fmla="*/ 873125 h 1012"/>
                  <a:gd name="T4" fmla="*/ 168275 w 881"/>
                  <a:gd name="T5" fmla="*/ 657225 h 1012"/>
                  <a:gd name="T6" fmla="*/ 23812 w 881"/>
                  <a:gd name="T7" fmla="*/ 512763 h 1012"/>
                  <a:gd name="T8" fmla="*/ 23812 w 881"/>
                  <a:gd name="T9" fmla="*/ 369888 h 1012"/>
                  <a:gd name="T10" fmla="*/ 95250 w 881"/>
                  <a:gd name="T11" fmla="*/ 225425 h 1012"/>
                  <a:gd name="T12" fmla="*/ 193675 w 881"/>
                  <a:gd name="T13" fmla="*/ 82550 h 1012"/>
                  <a:gd name="T14" fmla="*/ 528637 w 881"/>
                  <a:gd name="T15" fmla="*/ 9525 h 1012"/>
                  <a:gd name="T16" fmla="*/ 887412 w 881"/>
                  <a:gd name="T17" fmla="*/ 22225 h 1012"/>
                  <a:gd name="T18" fmla="*/ 1133475 w 881"/>
                  <a:gd name="T19" fmla="*/ 115888 h 1012"/>
                  <a:gd name="T20" fmla="*/ 1319212 w 881"/>
                  <a:gd name="T21" fmla="*/ 369888 h 1012"/>
                  <a:gd name="T22" fmla="*/ 1392237 w 881"/>
                  <a:gd name="T23" fmla="*/ 728663 h 1012"/>
                  <a:gd name="T24" fmla="*/ 1362075 w 881"/>
                  <a:gd name="T25" fmla="*/ 869950 h 1012"/>
                  <a:gd name="T26" fmla="*/ 1247775 w 881"/>
                  <a:gd name="T27" fmla="*/ 946150 h 1012"/>
                  <a:gd name="T28" fmla="*/ 1176337 w 881"/>
                  <a:gd name="T29" fmla="*/ 1162050 h 1012"/>
                  <a:gd name="T30" fmla="*/ 1141412 w 881"/>
                  <a:gd name="T31" fmla="*/ 1301750 h 1012"/>
                  <a:gd name="T32" fmla="*/ 1103312 w 881"/>
                  <a:gd name="T33" fmla="*/ 1449388 h 1012"/>
                  <a:gd name="T34" fmla="*/ 963612 w 881"/>
                  <a:gd name="T35" fmla="*/ 1538288 h 1012"/>
                  <a:gd name="T36" fmla="*/ 815975 w 881"/>
                  <a:gd name="T37" fmla="*/ 1593850 h 1012"/>
                  <a:gd name="T38" fmla="*/ 744537 w 881"/>
                  <a:gd name="T39" fmla="*/ 1593850 h 1012"/>
                  <a:gd name="T40" fmla="*/ 671512 w 881"/>
                  <a:gd name="T41" fmla="*/ 1520825 h 1012"/>
                  <a:gd name="T42" fmla="*/ 600075 w 881"/>
                  <a:gd name="T43" fmla="*/ 1449388 h 1012"/>
                  <a:gd name="T44" fmla="*/ 455612 w 881"/>
                  <a:gd name="T45" fmla="*/ 1335088 h 1012"/>
                  <a:gd name="T46" fmla="*/ 384175 w 881"/>
                  <a:gd name="T47" fmla="*/ 1233488 h 1012"/>
                  <a:gd name="T48" fmla="*/ 384175 w 881"/>
                  <a:gd name="T49" fmla="*/ 1017588 h 1012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881" h="1012">
                    <a:moveTo>
                      <a:pt x="242" y="641"/>
                    </a:moveTo>
                    <a:cubicBezTo>
                      <a:pt x="242" y="603"/>
                      <a:pt x="265" y="588"/>
                      <a:pt x="242" y="550"/>
                    </a:cubicBezTo>
                    <a:cubicBezTo>
                      <a:pt x="219" y="512"/>
                      <a:pt x="144" y="452"/>
                      <a:pt x="106" y="414"/>
                    </a:cubicBezTo>
                    <a:cubicBezTo>
                      <a:pt x="68" y="376"/>
                      <a:pt x="30" y="353"/>
                      <a:pt x="15" y="323"/>
                    </a:cubicBezTo>
                    <a:cubicBezTo>
                      <a:pt x="0" y="293"/>
                      <a:pt x="8" y="263"/>
                      <a:pt x="15" y="233"/>
                    </a:cubicBezTo>
                    <a:cubicBezTo>
                      <a:pt x="22" y="203"/>
                      <a:pt x="42" y="172"/>
                      <a:pt x="60" y="142"/>
                    </a:cubicBezTo>
                    <a:cubicBezTo>
                      <a:pt x="78" y="112"/>
                      <a:pt x="77" y="75"/>
                      <a:pt x="122" y="52"/>
                    </a:cubicBezTo>
                    <a:cubicBezTo>
                      <a:pt x="167" y="29"/>
                      <a:pt x="260" y="12"/>
                      <a:pt x="333" y="6"/>
                    </a:cubicBezTo>
                    <a:cubicBezTo>
                      <a:pt x="406" y="0"/>
                      <a:pt x="496" y="3"/>
                      <a:pt x="559" y="14"/>
                    </a:cubicBezTo>
                    <a:cubicBezTo>
                      <a:pt x="622" y="25"/>
                      <a:pt x="669" y="37"/>
                      <a:pt x="714" y="73"/>
                    </a:cubicBezTo>
                    <a:cubicBezTo>
                      <a:pt x="759" y="109"/>
                      <a:pt x="804" y="169"/>
                      <a:pt x="831" y="233"/>
                    </a:cubicBezTo>
                    <a:cubicBezTo>
                      <a:pt x="858" y="297"/>
                      <a:pt x="873" y="407"/>
                      <a:pt x="877" y="459"/>
                    </a:cubicBezTo>
                    <a:cubicBezTo>
                      <a:pt x="881" y="511"/>
                      <a:pt x="873" y="525"/>
                      <a:pt x="858" y="548"/>
                    </a:cubicBezTo>
                    <a:cubicBezTo>
                      <a:pt x="843" y="571"/>
                      <a:pt x="805" y="565"/>
                      <a:pt x="786" y="596"/>
                    </a:cubicBezTo>
                    <a:cubicBezTo>
                      <a:pt x="767" y="627"/>
                      <a:pt x="752" y="695"/>
                      <a:pt x="741" y="732"/>
                    </a:cubicBezTo>
                    <a:cubicBezTo>
                      <a:pt x="730" y="769"/>
                      <a:pt x="727" y="790"/>
                      <a:pt x="719" y="820"/>
                    </a:cubicBezTo>
                    <a:cubicBezTo>
                      <a:pt x="711" y="850"/>
                      <a:pt x="714" y="888"/>
                      <a:pt x="695" y="913"/>
                    </a:cubicBezTo>
                    <a:cubicBezTo>
                      <a:pt x="676" y="938"/>
                      <a:pt x="637" y="954"/>
                      <a:pt x="607" y="969"/>
                    </a:cubicBezTo>
                    <a:cubicBezTo>
                      <a:pt x="577" y="984"/>
                      <a:pt x="537" y="998"/>
                      <a:pt x="514" y="1004"/>
                    </a:cubicBezTo>
                    <a:cubicBezTo>
                      <a:pt x="491" y="1010"/>
                      <a:pt x="484" y="1012"/>
                      <a:pt x="469" y="1004"/>
                    </a:cubicBezTo>
                    <a:cubicBezTo>
                      <a:pt x="454" y="996"/>
                      <a:pt x="438" y="973"/>
                      <a:pt x="423" y="958"/>
                    </a:cubicBezTo>
                    <a:cubicBezTo>
                      <a:pt x="408" y="943"/>
                      <a:pt x="401" y="933"/>
                      <a:pt x="378" y="913"/>
                    </a:cubicBezTo>
                    <a:cubicBezTo>
                      <a:pt x="355" y="893"/>
                      <a:pt x="310" y="864"/>
                      <a:pt x="287" y="841"/>
                    </a:cubicBezTo>
                    <a:cubicBezTo>
                      <a:pt x="264" y="818"/>
                      <a:pt x="249" y="810"/>
                      <a:pt x="242" y="777"/>
                    </a:cubicBezTo>
                    <a:cubicBezTo>
                      <a:pt x="235" y="744"/>
                      <a:pt x="242" y="679"/>
                      <a:pt x="242" y="64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0" name="Freeform 74"/>
              <p:cNvSpPr>
                <a:spLocks/>
              </p:cNvSpPr>
              <p:nvPr/>
            </p:nvSpPr>
            <p:spPr bwMode="auto">
              <a:xfrm>
                <a:off x="5765800" y="2049463"/>
                <a:ext cx="392113" cy="947737"/>
              </a:xfrm>
              <a:custGeom>
                <a:avLst/>
                <a:gdLst>
                  <a:gd name="T0" fmla="*/ 0 w 247"/>
                  <a:gd name="T1" fmla="*/ 0 h 597"/>
                  <a:gd name="T2" fmla="*/ 169863 w 247"/>
                  <a:gd name="T3" fmla="*/ 168275 h 597"/>
                  <a:gd name="T4" fmla="*/ 355600 w 247"/>
                  <a:gd name="T5" fmla="*/ 439737 h 597"/>
                  <a:gd name="T6" fmla="*/ 390525 w 247"/>
                  <a:gd name="T7" fmla="*/ 947737 h 59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7" h="597">
                    <a:moveTo>
                      <a:pt x="0" y="0"/>
                    </a:moveTo>
                    <a:cubicBezTo>
                      <a:pt x="17" y="18"/>
                      <a:pt x="70" y="60"/>
                      <a:pt x="107" y="106"/>
                    </a:cubicBezTo>
                    <a:cubicBezTo>
                      <a:pt x="144" y="152"/>
                      <a:pt x="201" y="195"/>
                      <a:pt x="224" y="277"/>
                    </a:cubicBezTo>
                    <a:cubicBezTo>
                      <a:pt x="247" y="359"/>
                      <a:pt x="242" y="530"/>
                      <a:pt x="246" y="59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1" name="Freeform 75"/>
              <p:cNvSpPr>
                <a:spLocks/>
              </p:cNvSpPr>
              <p:nvPr/>
            </p:nvSpPr>
            <p:spPr bwMode="auto">
              <a:xfrm>
                <a:off x="5940425" y="2108200"/>
                <a:ext cx="528638" cy="317500"/>
              </a:xfrm>
              <a:custGeom>
                <a:avLst/>
                <a:gdLst>
                  <a:gd name="T0" fmla="*/ 0 w 333"/>
                  <a:gd name="T1" fmla="*/ 96838 h 200"/>
                  <a:gd name="T2" fmla="*/ 215900 w 333"/>
                  <a:gd name="T3" fmla="*/ 25400 h 200"/>
                  <a:gd name="T4" fmla="*/ 366713 w 333"/>
                  <a:gd name="T5" fmla="*/ 7938 h 200"/>
                  <a:gd name="T6" fmla="*/ 503238 w 333"/>
                  <a:gd name="T7" fmla="*/ 25400 h 200"/>
                  <a:gd name="T8" fmla="*/ 519113 w 333"/>
                  <a:gd name="T9" fmla="*/ 160338 h 200"/>
                  <a:gd name="T10" fmla="*/ 493713 w 333"/>
                  <a:gd name="T11" fmla="*/ 279400 h 200"/>
                  <a:gd name="T12" fmla="*/ 366713 w 333"/>
                  <a:gd name="T13" fmla="*/ 287338 h 200"/>
                  <a:gd name="T14" fmla="*/ 215900 w 333"/>
                  <a:gd name="T15" fmla="*/ 312738 h 200"/>
                  <a:gd name="T16" fmla="*/ 144463 w 333"/>
                  <a:gd name="T17" fmla="*/ 312738 h 2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33" h="200">
                    <a:moveTo>
                      <a:pt x="0" y="61"/>
                    </a:moveTo>
                    <a:cubicBezTo>
                      <a:pt x="41" y="42"/>
                      <a:pt x="98" y="25"/>
                      <a:pt x="136" y="16"/>
                    </a:cubicBezTo>
                    <a:cubicBezTo>
                      <a:pt x="174" y="7"/>
                      <a:pt x="201" y="5"/>
                      <a:pt x="231" y="5"/>
                    </a:cubicBezTo>
                    <a:cubicBezTo>
                      <a:pt x="261" y="5"/>
                      <a:pt x="301" y="0"/>
                      <a:pt x="317" y="16"/>
                    </a:cubicBezTo>
                    <a:cubicBezTo>
                      <a:pt x="333" y="32"/>
                      <a:pt x="328" y="74"/>
                      <a:pt x="327" y="101"/>
                    </a:cubicBezTo>
                    <a:cubicBezTo>
                      <a:pt x="326" y="128"/>
                      <a:pt x="327" y="163"/>
                      <a:pt x="311" y="176"/>
                    </a:cubicBezTo>
                    <a:cubicBezTo>
                      <a:pt x="295" y="189"/>
                      <a:pt x="260" y="178"/>
                      <a:pt x="231" y="181"/>
                    </a:cubicBezTo>
                    <a:cubicBezTo>
                      <a:pt x="202" y="184"/>
                      <a:pt x="159" y="194"/>
                      <a:pt x="136" y="197"/>
                    </a:cubicBezTo>
                    <a:cubicBezTo>
                      <a:pt x="113" y="200"/>
                      <a:pt x="102" y="197"/>
                      <a:pt x="91" y="19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2" name="Freeform 76"/>
              <p:cNvSpPr>
                <a:spLocks/>
              </p:cNvSpPr>
              <p:nvPr/>
            </p:nvSpPr>
            <p:spPr bwMode="auto">
              <a:xfrm>
                <a:off x="6156325" y="2692400"/>
                <a:ext cx="450850" cy="328613"/>
              </a:xfrm>
              <a:custGeom>
                <a:avLst/>
                <a:gdLst>
                  <a:gd name="T0" fmla="*/ 0 w 284"/>
                  <a:gd name="T1" fmla="*/ 15875 h 207"/>
                  <a:gd name="T2" fmla="*/ 134938 w 284"/>
                  <a:gd name="T3" fmla="*/ 0 h 207"/>
                  <a:gd name="T4" fmla="*/ 360363 w 284"/>
                  <a:gd name="T5" fmla="*/ 15875 h 207"/>
                  <a:gd name="T6" fmla="*/ 439738 w 284"/>
                  <a:gd name="T7" fmla="*/ 42863 h 207"/>
                  <a:gd name="T8" fmla="*/ 431800 w 284"/>
                  <a:gd name="T9" fmla="*/ 160338 h 207"/>
                  <a:gd name="T10" fmla="*/ 431800 w 284"/>
                  <a:gd name="T11" fmla="*/ 304800 h 207"/>
                  <a:gd name="T12" fmla="*/ 360363 w 284"/>
                  <a:gd name="T13" fmla="*/ 304800 h 207"/>
                  <a:gd name="T14" fmla="*/ 219075 w 284"/>
                  <a:gd name="T15" fmla="*/ 296863 h 207"/>
                  <a:gd name="T16" fmla="*/ 92075 w 284"/>
                  <a:gd name="T17" fmla="*/ 296863 h 207"/>
                  <a:gd name="T18" fmla="*/ 23813 w 284"/>
                  <a:gd name="T19" fmla="*/ 322263 h 20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84" h="207">
                    <a:moveTo>
                      <a:pt x="0" y="10"/>
                    </a:moveTo>
                    <a:cubicBezTo>
                      <a:pt x="14" y="8"/>
                      <a:pt x="47" y="0"/>
                      <a:pt x="85" y="0"/>
                    </a:cubicBezTo>
                    <a:cubicBezTo>
                      <a:pt x="123" y="0"/>
                      <a:pt x="195" y="6"/>
                      <a:pt x="227" y="10"/>
                    </a:cubicBezTo>
                    <a:cubicBezTo>
                      <a:pt x="259" y="14"/>
                      <a:pt x="270" y="12"/>
                      <a:pt x="277" y="27"/>
                    </a:cubicBezTo>
                    <a:cubicBezTo>
                      <a:pt x="284" y="42"/>
                      <a:pt x="273" y="74"/>
                      <a:pt x="272" y="101"/>
                    </a:cubicBezTo>
                    <a:cubicBezTo>
                      <a:pt x="271" y="128"/>
                      <a:pt x="279" y="177"/>
                      <a:pt x="272" y="192"/>
                    </a:cubicBezTo>
                    <a:cubicBezTo>
                      <a:pt x="265" y="207"/>
                      <a:pt x="249" y="193"/>
                      <a:pt x="227" y="192"/>
                    </a:cubicBezTo>
                    <a:cubicBezTo>
                      <a:pt x="205" y="191"/>
                      <a:pt x="166" y="188"/>
                      <a:pt x="138" y="187"/>
                    </a:cubicBezTo>
                    <a:cubicBezTo>
                      <a:pt x="110" y="186"/>
                      <a:pt x="78" y="184"/>
                      <a:pt x="58" y="187"/>
                    </a:cubicBezTo>
                    <a:cubicBezTo>
                      <a:pt x="38" y="190"/>
                      <a:pt x="24" y="200"/>
                      <a:pt x="15" y="20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3" name="Freeform 77"/>
              <p:cNvSpPr>
                <a:spLocks/>
              </p:cNvSpPr>
              <p:nvPr/>
            </p:nvSpPr>
            <p:spPr bwMode="auto">
              <a:xfrm>
                <a:off x="3725863" y="2924175"/>
                <a:ext cx="341312" cy="169863"/>
              </a:xfrm>
              <a:custGeom>
                <a:avLst/>
                <a:gdLst>
                  <a:gd name="T0" fmla="*/ 0 w 215"/>
                  <a:gd name="T1" fmla="*/ 80963 h 107"/>
                  <a:gd name="T2" fmla="*/ 134937 w 215"/>
                  <a:gd name="T3" fmla="*/ 157163 h 107"/>
                  <a:gd name="T4" fmla="*/ 269875 w 215"/>
                  <a:gd name="T5" fmla="*/ 144463 h 107"/>
                  <a:gd name="T6" fmla="*/ 341312 w 215"/>
                  <a:gd name="T7" fmla="*/ 0 h 10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5" h="107">
                    <a:moveTo>
                      <a:pt x="0" y="51"/>
                    </a:moveTo>
                    <a:cubicBezTo>
                      <a:pt x="14" y="58"/>
                      <a:pt x="57" y="92"/>
                      <a:pt x="85" y="99"/>
                    </a:cubicBezTo>
                    <a:cubicBezTo>
                      <a:pt x="113" y="106"/>
                      <a:pt x="148" y="107"/>
                      <a:pt x="170" y="91"/>
                    </a:cubicBezTo>
                    <a:cubicBezTo>
                      <a:pt x="192" y="75"/>
                      <a:pt x="204" y="38"/>
                      <a:pt x="215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4" name="Freeform 78"/>
              <p:cNvSpPr>
                <a:spLocks/>
              </p:cNvSpPr>
              <p:nvPr/>
            </p:nvSpPr>
            <p:spPr bwMode="auto">
              <a:xfrm>
                <a:off x="3851275" y="3141663"/>
                <a:ext cx="360363" cy="142875"/>
              </a:xfrm>
              <a:custGeom>
                <a:avLst/>
                <a:gdLst>
                  <a:gd name="T0" fmla="*/ 0 w 227"/>
                  <a:gd name="T1" fmla="*/ 0 h 90"/>
                  <a:gd name="T2" fmla="*/ 73025 w 227"/>
                  <a:gd name="T3" fmla="*/ 71438 h 90"/>
                  <a:gd name="T4" fmla="*/ 215900 w 227"/>
                  <a:gd name="T5" fmla="*/ 142875 h 90"/>
                  <a:gd name="T6" fmla="*/ 360363 w 227"/>
                  <a:gd name="T7" fmla="*/ 71438 h 9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7" h="90">
                    <a:moveTo>
                      <a:pt x="0" y="0"/>
                    </a:moveTo>
                    <a:cubicBezTo>
                      <a:pt x="11" y="15"/>
                      <a:pt x="23" y="30"/>
                      <a:pt x="46" y="45"/>
                    </a:cubicBezTo>
                    <a:cubicBezTo>
                      <a:pt x="69" y="60"/>
                      <a:pt x="106" y="90"/>
                      <a:pt x="136" y="90"/>
                    </a:cubicBezTo>
                    <a:cubicBezTo>
                      <a:pt x="166" y="90"/>
                      <a:pt x="196" y="67"/>
                      <a:pt x="227" y="45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5" name="Freeform 79"/>
              <p:cNvSpPr>
                <a:spLocks/>
              </p:cNvSpPr>
              <p:nvPr/>
            </p:nvSpPr>
            <p:spPr bwMode="auto">
              <a:xfrm>
                <a:off x="2916238" y="4652963"/>
                <a:ext cx="360362" cy="431800"/>
              </a:xfrm>
              <a:custGeom>
                <a:avLst/>
                <a:gdLst>
                  <a:gd name="T0" fmla="*/ 0 w 227"/>
                  <a:gd name="T1" fmla="*/ 0 h 272"/>
                  <a:gd name="T2" fmla="*/ 215900 w 227"/>
                  <a:gd name="T3" fmla="*/ 215900 h 272"/>
                  <a:gd name="T4" fmla="*/ 360362 w 227"/>
                  <a:gd name="T5" fmla="*/ 431800 h 2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7" h="272">
                    <a:moveTo>
                      <a:pt x="0" y="0"/>
                    </a:moveTo>
                    <a:cubicBezTo>
                      <a:pt x="49" y="45"/>
                      <a:pt x="98" y="91"/>
                      <a:pt x="136" y="136"/>
                    </a:cubicBezTo>
                    <a:cubicBezTo>
                      <a:pt x="174" y="181"/>
                      <a:pt x="200" y="226"/>
                      <a:pt x="227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6" name="Freeform 80"/>
              <p:cNvSpPr>
                <a:spLocks/>
              </p:cNvSpPr>
              <p:nvPr/>
            </p:nvSpPr>
            <p:spPr bwMode="auto">
              <a:xfrm>
                <a:off x="2987675" y="4581525"/>
                <a:ext cx="296863" cy="506413"/>
              </a:xfrm>
              <a:custGeom>
                <a:avLst/>
                <a:gdLst>
                  <a:gd name="T0" fmla="*/ 0 w 187"/>
                  <a:gd name="T1" fmla="*/ 0 h 319"/>
                  <a:gd name="T2" fmla="*/ 153988 w 187"/>
                  <a:gd name="T3" fmla="*/ 193675 h 319"/>
                  <a:gd name="T4" fmla="*/ 296863 w 187"/>
                  <a:gd name="T5" fmla="*/ 506413 h 3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7" h="319">
                    <a:moveTo>
                      <a:pt x="0" y="0"/>
                    </a:moveTo>
                    <a:cubicBezTo>
                      <a:pt x="16" y="20"/>
                      <a:pt x="66" y="69"/>
                      <a:pt x="97" y="122"/>
                    </a:cubicBezTo>
                    <a:cubicBezTo>
                      <a:pt x="128" y="175"/>
                      <a:pt x="168" y="278"/>
                      <a:pt x="187" y="31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7" name="Freeform 81"/>
              <p:cNvSpPr>
                <a:spLocks/>
              </p:cNvSpPr>
              <p:nvPr/>
            </p:nvSpPr>
            <p:spPr bwMode="auto">
              <a:xfrm>
                <a:off x="3132138" y="4652963"/>
                <a:ext cx="149225" cy="431800"/>
              </a:xfrm>
              <a:custGeom>
                <a:avLst/>
                <a:gdLst>
                  <a:gd name="T0" fmla="*/ 144463 w 94"/>
                  <a:gd name="T1" fmla="*/ 431800 h 272"/>
                  <a:gd name="T2" fmla="*/ 136525 w 94"/>
                  <a:gd name="T3" fmla="*/ 300038 h 272"/>
                  <a:gd name="T4" fmla="*/ 71438 w 94"/>
                  <a:gd name="T5" fmla="*/ 144463 h 272"/>
                  <a:gd name="T6" fmla="*/ 0 w 94"/>
                  <a:gd name="T7" fmla="*/ 0 h 2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4" h="272">
                    <a:moveTo>
                      <a:pt x="91" y="272"/>
                    </a:moveTo>
                    <a:cubicBezTo>
                      <a:pt x="90" y="258"/>
                      <a:pt x="94" y="219"/>
                      <a:pt x="86" y="189"/>
                    </a:cubicBezTo>
                    <a:cubicBezTo>
                      <a:pt x="78" y="159"/>
                      <a:pt x="59" y="123"/>
                      <a:pt x="45" y="91"/>
                    </a:cubicBezTo>
                    <a:cubicBezTo>
                      <a:pt x="31" y="59"/>
                      <a:pt x="15" y="30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8" name="Freeform 82"/>
              <p:cNvSpPr>
                <a:spLocks/>
              </p:cNvSpPr>
              <p:nvPr/>
            </p:nvSpPr>
            <p:spPr bwMode="auto">
              <a:xfrm>
                <a:off x="3203575" y="4652963"/>
                <a:ext cx="84138" cy="434975"/>
              </a:xfrm>
              <a:custGeom>
                <a:avLst/>
                <a:gdLst>
                  <a:gd name="T0" fmla="*/ 65088 w 53"/>
                  <a:gd name="T1" fmla="*/ 434975 h 274"/>
                  <a:gd name="T2" fmla="*/ 80963 w 53"/>
                  <a:gd name="T3" fmla="*/ 266700 h 274"/>
                  <a:gd name="T4" fmla="*/ 71438 w 53"/>
                  <a:gd name="T5" fmla="*/ 144463 h 274"/>
                  <a:gd name="T6" fmla="*/ 0 w 53"/>
                  <a:gd name="T7" fmla="*/ 0 h 27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3" h="274">
                    <a:moveTo>
                      <a:pt x="41" y="274"/>
                    </a:moveTo>
                    <a:cubicBezTo>
                      <a:pt x="43" y="256"/>
                      <a:pt x="50" y="198"/>
                      <a:pt x="51" y="168"/>
                    </a:cubicBezTo>
                    <a:cubicBezTo>
                      <a:pt x="52" y="138"/>
                      <a:pt x="53" y="119"/>
                      <a:pt x="45" y="91"/>
                    </a:cubicBezTo>
                    <a:cubicBezTo>
                      <a:pt x="37" y="63"/>
                      <a:pt x="15" y="30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09" name="Freeform 83"/>
              <p:cNvSpPr>
                <a:spLocks/>
              </p:cNvSpPr>
              <p:nvPr/>
            </p:nvSpPr>
            <p:spPr bwMode="auto">
              <a:xfrm>
                <a:off x="3203575" y="4652963"/>
                <a:ext cx="360363" cy="431800"/>
              </a:xfrm>
              <a:custGeom>
                <a:avLst/>
                <a:gdLst>
                  <a:gd name="T0" fmla="*/ 0 w 227"/>
                  <a:gd name="T1" fmla="*/ 0 h 272"/>
                  <a:gd name="T2" fmla="*/ 215900 w 227"/>
                  <a:gd name="T3" fmla="*/ 215900 h 272"/>
                  <a:gd name="T4" fmla="*/ 360363 w 227"/>
                  <a:gd name="T5" fmla="*/ 431800 h 2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7" h="272">
                    <a:moveTo>
                      <a:pt x="0" y="0"/>
                    </a:moveTo>
                    <a:cubicBezTo>
                      <a:pt x="49" y="45"/>
                      <a:pt x="98" y="91"/>
                      <a:pt x="136" y="136"/>
                    </a:cubicBezTo>
                    <a:cubicBezTo>
                      <a:pt x="174" y="181"/>
                      <a:pt x="200" y="226"/>
                      <a:pt x="227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0" name="Freeform 84"/>
              <p:cNvSpPr>
                <a:spLocks/>
              </p:cNvSpPr>
              <p:nvPr/>
            </p:nvSpPr>
            <p:spPr bwMode="auto">
              <a:xfrm>
                <a:off x="3275013" y="4581525"/>
                <a:ext cx="296862" cy="506413"/>
              </a:xfrm>
              <a:custGeom>
                <a:avLst/>
                <a:gdLst>
                  <a:gd name="T0" fmla="*/ 0 w 187"/>
                  <a:gd name="T1" fmla="*/ 0 h 319"/>
                  <a:gd name="T2" fmla="*/ 153987 w 187"/>
                  <a:gd name="T3" fmla="*/ 193675 h 319"/>
                  <a:gd name="T4" fmla="*/ 296862 w 187"/>
                  <a:gd name="T5" fmla="*/ 506413 h 31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7" h="319">
                    <a:moveTo>
                      <a:pt x="0" y="0"/>
                    </a:moveTo>
                    <a:cubicBezTo>
                      <a:pt x="16" y="20"/>
                      <a:pt x="66" y="69"/>
                      <a:pt x="97" y="122"/>
                    </a:cubicBezTo>
                    <a:cubicBezTo>
                      <a:pt x="128" y="175"/>
                      <a:pt x="168" y="278"/>
                      <a:pt x="187" y="31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1" name="Freeform 85"/>
              <p:cNvSpPr>
                <a:spLocks/>
              </p:cNvSpPr>
              <p:nvPr/>
            </p:nvSpPr>
            <p:spPr bwMode="auto">
              <a:xfrm>
                <a:off x="3454400" y="4640263"/>
                <a:ext cx="114300" cy="444500"/>
              </a:xfrm>
              <a:custGeom>
                <a:avLst/>
                <a:gdLst>
                  <a:gd name="T0" fmla="*/ 109538 w 72"/>
                  <a:gd name="T1" fmla="*/ 444500 h 280"/>
                  <a:gd name="T2" fmla="*/ 101600 w 72"/>
                  <a:gd name="T3" fmla="*/ 312738 h 280"/>
                  <a:gd name="T4" fmla="*/ 36513 w 72"/>
                  <a:gd name="T5" fmla="*/ 157163 h 280"/>
                  <a:gd name="T6" fmla="*/ 0 w 72"/>
                  <a:gd name="T7" fmla="*/ 0 h 28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2" h="280">
                    <a:moveTo>
                      <a:pt x="69" y="280"/>
                    </a:moveTo>
                    <a:cubicBezTo>
                      <a:pt x="68" y="266"/>
                      <a:pt x="72" y="227"/>
                      <a:pt x="64" y="197"/>
                    </a:cubicBezTo>
                    <a:cubicBezTo>
                      <a:pt x="56" y="167"/>
                      <a:pt x="34" y="132"/>
                      <a:pt x="23" y="99"/>
                    </a:cubicBezTo>
                    <a:cubicBezTo>
                      <a:pt x="12" y="66"/>
                      <a:pt x="5" y="21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2" name="Freeform 86"/>
              <p:cNvSpPr>
                <a:spLocks/>
              </p:cNvSpPr>
              <p:nvPr/>
            </p:nvSpPr>
            <p:spPr bwMode="auto">
              <a:xfrm>
                <a:off x="3556000" y="4546600"/>
                <a:ext cx="50800" cy="541338"/>
              </a:xfrm>
              <a:custGeom>
                <a:avLst/>
                <a:gdLst>
                  <a:gd name="T0" fmla="*/ 0 w 32"/>
                  <a:gd name="T1" fmla="*/ 541338 h 341"/>
                  <a:gd name="T2" fmla="*/ 15875 w 32"/>
                  <a:gd name="T3" fmla="*/ 373063 h 341"/>
                  <a:gd name="T4" fmla="*/ 6350 w 32"/>
                  <a:gd name="T5" fmla="*/ 250825 h 341"/>
                  <a:gd name="T6" fmla="*/ 50800 w 32"/>
                  <a:gd name="T7" fmla="*/ 0 h 34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2" h="341">
                    <a:moveTo>
                      <a:pt x="0" y="341"/>
                    </a:moveTo>
                    <a:cubicBezTo>
                      <a:pt x="2" y="323"/>
                      <a:pt x="9" y="265"/>
                      <a:pt x="10" y="235"/>
                    </a:cubicBezTo>
                    <a:cubicBezTo>
                      <a:pt x="11" y="205"/>
                      <a:pt x="0" y="197"/>
                      <a:pt x="4" y="158"/>
                    </a:cubicBezTo>
                    <a:cubicBezTo>
                      <a:pt x="8" y="119"/>
                      <a:pt x="26" y="33"/>
                      <a:pt x="32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3" name="Freeform 87"/>
              <p:cNvSpPr>
                <a:spLocks/>
              </p:cNvSpPr>
              <p:nvPr/>
            </p:nvSpPr>
            <p:spPr bwMode="auto">
              <a:xfrm>
                <a:off x="2903538" y="4143375"/>
                <a:ext cx="1524000" cy="296863"/>
              </a:xfrm>
              <a:custGeom>
                <a:avLst/>
                <a:gdLst>
                  <a:gd name="T0" fmla="*/ 0 w 960"/>
                  <a:gd name="T1" fmla="*/ 207963 h 187"/>
                  <a:gd name="T2" fmla="*/ 127000 w 960"/>
                  <a:gd name="T3" fmla="*/ 258763 h 187"/>
                  <a:gd name="T4" fmla="*/ 373063 w 960"/>
                  <a:gd name="T5" fmla="*/ 293688 h 187"/>
                  <a:gd name="T6" fmla="*/ 627063 w 960"/>
                  <a:gd name="T7" fmla="*/ 242888 h 187"/>
                  <a:gd name="T8" fmla="*/ 731838 w 960"/>
                  <a:gd name="T9" fmla="*/ 77788 h 187"/>
                  <a:gd name="T10" fmla="*/ 876300 w 960"/>
                  <a:gd name="T11" fmla="*/ 6350 h 187"/>
                  <a:gd name="T12" fmla="*/ 1101725 w 960"/>
                  <a:gd name="T13" fmla="*/ 39688 h 187"/>
                  <a:gd name="T14" fmla="*/ 1452563 w 960"/>
                  <a:gd name="T15" fmla="*/ 6350 h 187"/>
                  <a:gd name="T16" fmla="*/ 1524000 w 960"/>
                  <a:gd name="T17" fmla="*/ 77788 h 1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60" h="187">
                    <a:moveTo>
                      <a:pt x="0" y="131"/>
                    </a:moveTo>
                    <a:cubicBezTo>
                      <a:pt x="13" y="135"/>
                      <a:pt x="41" y="154"/>
                      <a:pt x="80" y="163"/>
                    </a:cubicBezTo>
                    <a:cubicBezTo>
                      <a:pt x="119" y="172"/>
                      <a:pt x="183" y="187"/>
                      <a:pt x="235" y="185"/>
                    </a:cubicBezTo>
                    <a:cubicBezTo>
                      <a:pt x="287" y="183"/>
                      <a:pt x="358" y="176"/>
                      <a:pt x="395" y="153"/>
                    </a:cubicBezTo>
                    <a:cubicBezTo>
                      <a:pt x="432" y="130"/>
                      <a:pt x="435" y="74"/>
                      <a:pt x="461" y="49"/>
                    </a:cubicBezTo>
                    <a:cubicBezTo>
                      <a:pt x="487" y="24"/>
                      <a:pt x="513" y="8"/>
                      <a:pt x="552" y="4"/>
                    </a:cubicBezTo>
                    <a:cubicBezTo>
                      <a:pt x="591" y="0"/>
                      <a:pt x="634" y="25"/>
                      <a:pt x="694" y="25"/>
                    </a:cubicBezTo>
                    <a:cubicBezTo>
                      <a:pt x="754" y="25"/>
                      <a:pt x="871" y="0"/>
                      <a:pt x="915" y="4"/>
                    </a:cubicBezTo>
                    <a:cubicBezTo>
                      <a:pt x="959" y="8"/>
                      <a:pt x="960" y="26"/>
                      <a:pt x="960" y="4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4" name="Freeform 93"/>
              <p:cNvSpPr>
                <a:spLocks/>
              </p:cNvSpPr>
              <p:nvPr/>
            </p:nvSpPr>
            <p:spPr bwMode="auto">
              <a:xfrm>
                <a:off x="3635375" y="4687888"/>
                <a:ext cx="360363" cy="431800"/>
              </a:xfrm>
              <a:custGeom>
                <a:avLst/>
                <a:gdLst>
                  <a:gd name="T0" fmla="*/ 0 w 227"/>
                  <a:gd name="T1" fmla="*/ 0 h 272"/>
                  <a:gd name="T2" fmla="*/ 174625 w 227"/>
                  <a:gd name="T3" fmla="*/ 214313 h 272"/>
                  <a:gd name="T4" fmla="*/ 360363 w 227"/>
                  <a:gd name="T5" fmla="*/ 431800 h 2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7" h="272">
                    <a:moveTo>
                      <a:pt x="0" y="0"/>
                    </a:moveTo>
                    <a:cubicBezTo>
                      <a:pt x="18" y="23"/>
                      <a:pt x="72" y="90"/>
                      <a:pt x="110" y="135"/>
                    </a:cubicBezTo>
                    <a:cubicBezTo>
                      <a:pt x="148" y="180"/>
                      <a:pt x="203" y="243"/>
                      <a:pt x="227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5" name="Freeform 94"/>
              <p:cNvSpPr>
                <a:spLocks/>
              </p:cNvSpPr>
              <p:nvPr/>
            </p:nvSpPr>
            <p:spPr bwMode="auto">
              <a:xfrm>
                <a:off x="3708400" y="4581525"/>
                <a:ext cx="296863" cy="506413"/>
              </a:xfrm>
              <a:custGeom>
                <a:avLst/>
                <a:gdLst>
                  <a:gd name="T0" fmla="*/ 0 w 187"/>
                  <a:gd name="T1" fmla="*/ 0 h 319"/>
                  <a:gd name="T2" fmla="*/ 109538 w 187"/>
                  <a:gd name="T3" fmla="*/ 193675 h 319"/>
                  <a:gd name="T4" fmla="*/ 203200 w 187"/>
                  <a:gd name="T5" fmla="*/ 338138 h 319"/>
                  <a:gd name="T6" fmla="*/ 296863 w 187"/>
                  <a:gd name="T7" fmla="*/ 506413 h 31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7" h="319">
                    <a:moveTo>
                      <a:pt x="0" y="0"/>
                    </a:moveTo>
                    <a:cubicBezTo>
                      <a:pt x="12" y="20"/>
                      <a:pt x="48" y="86"/>
                      <a:pt x="69" y="122"/>
                    </a:cubicBezTo>
                    <a:cubicBezTo>
                      <a:pt x="90" y="158"/>
                      <a:pt x="108" y="180"/>
                      <a:pt x="128" y="213"/>
                    </a:cubicBezTo>
                    <a:cubicBezTo>
                      <a:pt x="148" y="246"/>
                      <a:pt x="175" y="297"/>
                      <a:pt x="187" y="31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6" name="Freeform 95"/>
              <p:cNvSpPr>
                <a:spLocks/>
              </p:cNvSpPr>
              <p:nvPr/>
            </p:nvSpPr>
            <p:spPr bwMode="auto">
              <a:xfrm>
                <a:off x="3886200" y="4572000"/>
                <a:ext cx="114300" cy="547688"/>
              </a:xfrm>
              <a:custGeom>
                <a:avLst/>
                <a:gdLst>
                  <a:gd name="T0" fmla="*/ 109538 w 72"/>
                  <a:gd name="T1" fmla="*/ 547688 h 345"/>
                  <a:gd name="T2" fmla="*/ 101600 w 72"/>
                  <a:gd name="T3" fmla="*/ 415925 h 345"/>
                  <a:gd name="T4" fmla="*/ 36513 w 72"/>
                  <a:gd name="T5" fmla="*/ 260350 h 345"/>
                  <a:gd name="T6" fmla="*/ 0 w 72"/>
                  <a:gd name="T7" fmla="*/ 0 h 34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2" h="345">
                    <a:moveTo>
                      <a:pt x="69" y="345"/>
                    </a:moveTo>
                    <a:cubicBezTo>
                      <a:pt x="68" y="331"/>
                      <a:pt x="72" y="292"/>
                      <a:pt x="64" y="262"/>
                    </a:cubicBezTo>
                    <a:cubicBezTo>
                      <a:pt x="56" y="232"/>
                      <a:pt x="34" y="208"/>
                      <a:pt x="23" y="164"/>
                    </a:cubicBezTo>
                    <a:cubicBezTo>
                      <a:pt x="12" y="120"/>
                      <a:pt x="5" y="34"/>
                      <a:pt x="0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3990975" y="4665663"/>
                <a:ext cx="80963" cy="439737"/>
              </a:xfrm>
              <a:custGeom>
                <a:avLst/>
                <a:gdLst>
                  <a:gd name="T0" fmla="*/ 80963 w 51"/>
                  <a:gd name="T1" fmla="*/ 439737 h 277"/>
                  <a:gd name="T2" fmla="*/ 12700 w 51"/>
                  <a:gd name="T3" fmla="*/ 288925 h 277"/>
                  <a:gd name="T4" fmla="*/ 3175 w 51"/>
                  <a:gd name="T5" fmla="*/ 166687 h 277"/>
                  <a:gd name="T6" fmla="*/ 4763 w 51"/>
                  <a:gd name="T7" fmla="*/ 0 h 27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1" h="277">
                    <a:moveTo>
                      <a:pt x="51" y="277"/>
                    </a:moveTo>
                    <a:cubicBezTo>
                      <a:pt x="45" y="261"/>
                      <a:pt x="16" y="210"/>
                      <a:pt x="8" y="182"/>
                    </a:cubicBezTo>
                    <a:cubicBezTo>
                      <a:pt x="0" y="154"/>
                      <a:pt x="3" y="135"/>
                      <a:pt x="2" y="105"/>
                    </a:cubicBezTo>
                    <a:cubicBezTo>
                      <a:pt x="1" y="75"/>
                      <a:pt x="3" y="22"/>
                      <a:pt x="3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8" name="Freeform 97"/>
              <p:cNvSpPr>
                <a:spLocks/>
              </p:cNvSpPr>
              <p:nvPr/>
            </p:nvSpPr>
            <p:spPr bwMode="auto">
              <a:xfrm>
                <a:off x="4013200" y="4640263"/>
                <a:ext cx="342900" cy="301625"/>
              </a:xfrm>
              <a:custGeom>
                <a:avLst/>
                <a:gdLst>
                  <a:gd name="T0" fmla="*/ 0 w 216"/>
                  <a:gd name="T1" fmla="*/ 0 h 190"/>
                  <a:gd name="T2" fmla="*/ 127000 w 216"/>
                  <a:gd name="T3" fmla="*/ 58738 h 190"/>
                  <a:gd name="T4" fmla="*/ 271463 w 216"/>
                  <a:gd name="T5" fmla="*/ 157163 h 190"/>
                  <a:gd name="T6" fmla="*/ 342900 w 216"/>
                  <a:gd name="T7" fmla="*/ 301625 h 19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" h="190">
                    <a:moveTo>
                      <a:pt x="0" y="0"/>
                    </a:moveTo>
                    <a:cubicBezTo>
                      <a:pt x="13" y="7"/>
                      <a:pt x="51" y="20"/>
                      <a:pt x="80" y="37"/>
                    </a:cubicBezTo>
                    <a:cubicBezTo>
                      <a:pt x="109" y="54"/>
                      <a:pt x="148" y="73"/>
                      <a:pt x="171" y="99"/>
                    </a:cubicBezTo>
                    <a:cubicBezTo>
                      <a:pt x="194" y="125"/>
                      <a:pt x="205" y="156"/>
                      <a:pt x="216" y="19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19" name="Freeform 98"/>
              <p:cNvSpPr>
                <a:spLocks/>
              </p:cNvSpPr>
              <p:nvPr/>
            </p:nvSpPr>
            <p:spPr bwMode="auto">
              <a:xfrm>
                <a:off x="3995738" y="4581525"/>
                <a:ext cx="373062" cy="252413"/>
              </a:xfrm>
              <a:custGeom>
                <a:avLst/>
                <a:gdLst>
                  <a:gd name="T0" fmla="*/ 0 w 235"/>
                  <a:gd name="T1" fmla="*/ 0 h 159"/>
                  <a:gd name="T2" fmla="*/ 127000 w 235"/>
                  <a:gd name="T3" fmla="*/ 58738 h 159"/>
                  <a:gd name="T4" fmla="*/ 271462 w 235"/>
                  <a:gd name="T5" fmla="*/ 157163 h 159"/>
                  <a:gd name="T6" fmla="*/ 373062 w 235"/>
                  <a:gd name="T7" fmla="*/ 252413 h 15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35" h="159">
                    <a:moveTo>
                      <a:pt x="0" y="0"/>
                    </a:moveTo>
                    <a:cubicBezTo>
                      <a:pt x="13" y="7"/>
                      <a:pt x="51" y="20"/>
                      <a:pt x="80" y="37"/>
                    </a:cubicBezTo>
                    <a:cubicBezTo>
                      <a:pt x="109" y="54"/>
                      <a:pt x="145" y="79"/>
                      <a:pt x="171" y="99"/>
                    </a:cubicBezTo>
                    <a:cubicBezTo>
                      <a:pt x="197" y="119"/>
                      <a:pt x="222" y="147"/>
                      <a:pt x="235" y="159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0" name="Freeform 99"/>
              <p:cNvSpPr>
                <a:spLocks/>
              </p:cNvSpPr>
              <p:nvPr/>
            </p:nvSpPr>
            <p:spPr bwMode="auto">
              <a:xfrm>
                <a:off x="3979863" y="4411663"/>
                <a:ext cx="388937" cy="349250"/>
              </a:xfrm>
              <a:custGeom>
                <a:avLst/>
                <a:gdLst>
                  <a:gd name="T0" fmla="*/ 0 w 245"/>
                  <a:gd name="T1" fmla="*/ 0 h 220"/>
                  <a:gd name="T2" fmla="*/ 142875 w 245"/>
                  <a:gd name="T3" fmla="*/ 155575 h 220"/>
                  <a:gd name="T4" fmla="*/ 287337 w 245"/>
                  <a:gd name="T5" fmla="*/ 254000 h 220"/>
                  <a:gd name="T6" fmla="*/ 388937 w 245"/>
                  <a:gd name="T7" fmla="*/ 349250 h 22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45" h="220">
                    <a:moveTo>
                      <a:pt x="0" y="0"/>
                    </a:moveTo>
                    <a:cubicBezTo>
                      <a:pt x="15" y="15"/>
                      <a:pt x="60" y="71"/>
                      <a:pt x="90" y="98"/>
                    </a:cubicBezTo>
                    <a:cubicBezTo>
                      <a:pt x="120" y="125"/>
                      <a:pt x="155" y="140"/>
                      <a:pt x="181" y="160"/>
                    </a:cubicBezTo>
                    <a:cubicBezTo>
                      <a:pt x="207" y="180"/>
                      <a:pt x="232" y="208"/>
                      <a:pt x="245" y="22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1" name="Freeform 100"/>
              <p:cNvSpPr>
                <a:spLocks/>
              </p:cNvSpPr>
              <p:nvPr/>
            </p:nvSpPr>
            <p:spPr bwMode="auto">
              <a:xfrm>
                <a:off x="4067175" y="4292600"/>
                <a:ext cx="360363" cy="431800"/>
              </a:xfrm>
              <a:custGeom>
                <a:avLst/>
                <a:gdLst>
                  <a:gd name="T0" fmla="*/ 0 w 227"/>
                  <a:gd name="T1" fmla="*/ 0 h 272"/>
                  <a:gd name="T2" fmla="*/ 144463 w 227"/>
                  <a:gd name="T3" fmla="*/ 215900 h 272"/>
                  <a:gd name="T4" fmla="*/ 288925 w 227"/>
                  <a:gd name="T5" fmla="*/ 360363 h 272"/>
                  <a:gd name="T6" fmla="*/ 360363 w 227"/>
                  <a:gd name="T7" fmla="*/ 431800 h 2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7" h="272">
                    <a:moveTo>
                      <a:pt x="0" y="0"/>
                    </a:moveTo>
                    <a:cubicBezTo>
                      <a:pt x="30" y="49"/>
                      <a:pt x="61" y="98"/>
                      <a:pt x="91" y="136"/>
                    </a:cubicBezTo>
                    <a:cubicBezTo>
                      <a:pt x="121" y="174"/>
                      <a:pt x="159" y="204"/>
                      <a:pt x="182" y="227"/>
                    </a:cubicBezTo>
                    <a:cubicBezTo>
                      <a:pt x="205" y="250"/>
                      <a:pt x="216" y="261"/>
                      <a:pt x="227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2" name="Freeform 101"/>
              <p:cNvSpPr>
                <a:spLocks/>
              </p:cNvSpPr>
              <p:nvPr/>
            </p:nvSpPr>
            <p:spPr bwMode="auto">
              <a:xfrm>
                <a:off x="5219700" y="4292600"/>
                <a:ext cx="288925" cy="504825"/>
              </a:xfrm>
              <a:custGeom>
                <a:avLst/>
                <a:gdLst>
                  <a:gd name="T0" fmla="*/ 0 w 182"/>
                  <a:gd name="T1" fmla="*/ 0 h 318"/>
                  <a:gd name="T2" fmla="*/ 144463 w 182"/>
                  <a:gd name="T3" fmla="*/ 144463 h 318"/>
                  <a:gd name="T4" fmla="*/ 215900 w 182"/>
                  <a:gd name="T5" fmla="*/ 360363 h 318"/>
                  <a:gd name="T6" fmla="*/ 288925 w 182"/>
                  <a:gd name="T7" fmla="*/ 504825 h 3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2" h="318">
                    <a:moveTo>
                      <a:pt x="0" y="0"/>
                    </a:moveTo>
                    <a:cubicBezTo>
                      <a:pt x="34" y="26"/>
                      <a:pt x="68" y="53"/>
                      <a:pt x="91" y="91"/>
                    </a:cubicBezTo>
                    <a:cubicBezTo>
                      <a:pt x="114" y="129"/>
                      <a:pt x="121" y="189"/>
                      <a:pt x="136" y="227"/>
                    </a:cubicBezTo>
                    <a:cubicBezTo>
                      <a:pt x="151" y="265"/>
                      <a:pt x="166" y="291"/>
                      <a:pt x="182" y="318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3" name="Freeform 102"/>
              <p:cNvSpPr>
                <a:spLocks/>
              </p:cNvSpPr>
              <p:nvPr/>
            </p:nvSpPr>
            <p:spPr bwMode="auto">
              <a:xfrm>
                <a:off x="5508625" y="4149725"/>
                <a:ext cx="71438" cy="647700"/>
              </a:xfrm>
              <a:custGeom>
                <a:avLst/>
                <a:gdLst>
                  <a:gd name="T0" fmla="*/ 71438 w 45"/>
                  <a:gd name="T1" fmla="*/ 0 h 408"/>
                  <a:gd name="T2" fmla="*/ 0 w 45"/>
                  <a:gd name="T3" fmla="*/ 358775 h 408"/>
                  <a:gd name="T4" fmla="*/ 71438 w 45"/>
                  <a:gd name="T5" fmla="*/ 647700 h 40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5" h="408">
                    <a:moveTo>
                      <a:pt x="45" y="0"/>
                    </a:moveTo>
                    <a:cubicBezTo>
                      <a:pt x="22" y="79"/>
                      <a:pt x="0" y="158"/>
                      <a:pt x="0" y="226"/>
                    </a:cubicBezTo>
                    <a:cubicBezTo>
                      <a:pt x="0" y="294"/>
                      <a:pt x="22" y="351"/>
                      <a:pt x="45" y="408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4" name="Freeform 103"/>
              <p:cNvSpPr>
                <a:spLocks/>
              </p:cNvSpPr>
              <p:nvPr/>
            </p:nvSpPr>
            <p:spPr bwMode="auto">
              <a:xfrm>
                <a:off x="5219700" y="4076700"/>
                <a:ext cx="288925" cy="720725"/>
              </a:xfrm>
              <a:custGeom>
                <a:avLst/>
                <a:gdLst>
                  <a:gd name="T0" fmla="*/ 0 w 182"/>
                  <a:gd name="T1" fmla="*/ 0 h 454"/>
                  <a:gd name="T2" fmla="*/ 144463 w 182"/>
                  <a:gd name="T3" fmla="*/ 288925 h 454"/>
                  <a:gd name="T4" fmla="*/ 215900 w 182"/>
                  <a:gd name="T5" fmla="*/ 576263 h 454"/>
                  <a:gd name="T6" fmla="*/ 288925 w 182"/>
                  <a:gd name="T7" fmla="*/ 720725 h 45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2" h="454">
                    <a:moveTo>
                      <a:pt x="0" y="0"/>
                    </a:moveTo>
                    <a:cubicBezTo>
                      <a:pt x="34" y="61"/>
                      <a:pt x="68" y="122"/>
                      <a:pt x="91" y="182"/>
                    </a:cubicBezTo>
                    <a:cubicBezTo>
                      <a:pt x="114" y="242"/>
                      <a:pt x="121" y="318"/>
                      <a:pt x="136" y="363"/>
                    </a:cubicBezTo>
                    <a:cubicBezTo>
                      <a:pt x="151" y="408"/>
                      <a:pt x="166" y="431"/>
                      <a:pt x="182" y="454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5" name="Freeform 104"/>
              <p:cNvSpPr>
                <a:spLocks/>
              </p:cNvSpPr>
              <p:nvPr/>
            </p:nvSpPr>
            <p:spPr bwMode="auto">
              <a:xfrm>
                <a:off x="5422900" y="4076700"/>
                <a:ext cx="157163" cy="720725"/>
              </a:xfrm>
              <a:custGeom>
                <a:avLst/>
                <a:gdLst>
                  <a:gd name="T0" fmla="*/ 12700 w 99"/>
                  <a:gd name="T1" fmla="*/ 0 h 454"/>
                  <a:gd name="T2" fmla="*/ 12700 w 99"/>
                  <a:gd name="T3" fmla="*/ 288925 h 454"/>
                  <a:gd name="T4" fmla="*/ 85725 w 99"/>
                  <a:gd name="T5" fmla="*/ 647700 h 454"/>
                  <a:gd name="T6" fmla="*/ 157163 w 99"/>
                  <a:gd name="T7" fmla="*/ 720725 h 45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9" h="454">
                    <a:moveTo>
                      <a:pt x="8" y="0"/>
                    </a:moveTo>
                    <a:cubicBezTo>
                      <a:pt x="4" y="57"/>
                      <a:pt x="0" y="114"/>
                      <a:pt x="8" y="182"/>
                    </a:cubicBezTo>
                    <a:cubicBezTo>
                      <a:pt x="16" y="250"/>
                      <a:pt x="39" y="363"/>
                      <a:pt x="54" y="408"/>
                    </a:cubicBezTo>
                    <a:cubicBezTo>
                      <a:pt x="69" y="453"/>
                      <a:pt x="84" y="453"/>
                      <a:pt x="99" y="454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6" name="Freeform 105"/>
              <p:cNvSpPr>
                <a:spLocks/>
              </p:cNvSpPr>
              <p:nvPr/>
            </p:nvSpPr>
            <p:spPr bwMode="auto">
              <a:xfrm>
                <a:off x="5580063" y="4292600"/>
                <a:ext cx="252412" cy="288925"/>
              </a:xfrm>
              <a:custGeom>
                <a:avLst/>
                <a:gdLst>
                  <a:gd name="T0" fmla="*/ 0 w 159"/>
                  <a:gd name="T1" fmla="*/ 0 h 182"/>
                  <a:gd name="T2" fmla="*/ 215900 w 159"/>
                  <a:gd name="T3" fmla="*/ 144463 h 182"/>
                  <a:gd name="T4" fmla="*/ 215900 w 159"/>
                  <a:gd name="T5" fmla="*/ 288925 h 18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59" h="182">
                    <a:moveTo>
                      <a:pt x="0" y="0"/>
                    </a:moveTo>
                    <a:cubicBezTo>
                      <a:pt x="56" y="30"/>
                      <a:pt x="113" y="61"/>
                      <a:pt x="136" y="91"/>
                    </a:cubicBezTo>
                    <a:cubicBezTo>
                      <a:pt x="159" y="121"/>
                      <a:pt x="147" y="151"/>
                      <a:pt x="136" y="18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7" name="Freeform 106"/>
              <p:cNvSpPr>
                <a:spLocks/>
              </p:cNvSpPr>
              <p:nvPr/>
            </p:nvSpPr>
            <p:spPr bwMode="auto">
              <a:xfrm>
                <a:off x="5580063" y="4076700"/>
                <a:ext cx="287337" cy="431800"/>
              </a:xfrm>
              <a:custGeom>
                <a:avLst/>
                <a:gdLst>
                  <a:gd name="T0" fmla="*/ 0 w 181"/>
                  <a:gd name="T1" fmla="*/ 0 h 272"/>
                  <a:gd name="T2" fmla="*/ 144462 w 181"/>
                  <a:gd name="T3" fmla="*/ 215900 h 272"/>
                  <a:gd name="T4" fmla="*/ 287337 w 181"/>
                  <a:gd name="T5" fmla="*/ 431800 h 27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1" h="272">
                    <a:moveTo>
                      <a:pt x="0" y="0"/>
                    </a:moveTo>
                    <a:cubicBezTo>
                      <a:pt x="30" y="45"/>
                      <a:pt x="61" y="91"/>
                      <a:pt x="91" y="136"/>
                    </a:cubicBezTo>
                    <a:cubicBezTo>
                      <a:pt x="121" y="181"/>
                      <a:pt x="151" y="226"/>
                      <a:pt x="181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8" name="Freeform 107"/>
              <p:cNvSpPr>
                <a:spLocks/>
              </p:cNvSpPr>
              <p:nvPr/>
            </p:nvSpPr>
            <p:spPr bwMode="auto">
              <a:xfrm>
                <a:off x="5724525" y="4149725"/>
                <a:ext cx="142875" cy="358775"/>
              </a:xfrm>
              <a:custGeom>
                <a:avLst/>
                <a:gdLst>
                  <a:gd name="T0" fmla="*/ 0 w 90"/>
                  <a:gd name="T1" fmla="*/ 0 h 226"/>
                  <a:gd name="T2" fmla="*/ 71438 w 90"/>
                  <a:gd name="T3" fmla="*/ 215900 h 226"/>
                  <a:gd name="T4" fmla="*/ 142875 w 90"/>
                  <a:gd name="T5" fmla="*/ 358775 h 2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0" h="226">
                    <a:moveTo>
                      <a:pt x="0" y="0"/>
                    </a:moveTo>
                    <a:cubicBezTo>
                      <a:pt x="15" y="49"/>
                      <a:pt x="30" y="98"/>
                      <a:pt x="45" y="136"/>
                    </a:cubicBezTo>
                    <a:cubicBezTo>
                      <a:pt x="60" y="174"/>
                      <a:pt x="75" y="200"/>
                      <a:pt x="90" y="226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29" name="Freeform 108"/>
              <p:cNvSpPr>
                <a:spLocks/>
              </p:cNvSpPr>
              <p:nvPr/>
            </p:nvSpPr>
            <p:spPr bwMode="auto">
              <a:xfrm>
                <a:off x="5724525" y="4076700"/>
                <a:ext cx="215900" cy="504825"/>
              </a:xfrm>
              <a:custGeom>
                <a:avLst/>
                <a:gdLst>
                  <a:gd name="T0" fmla="*/ 0 w 136"/>
                  <a:gd name="T1" fmla="*/ 0 h 318"/>
                  <a:gd name="T2" fmla="*/ 71438 w 136"/>
                  <a:gd name="T3" fmla="*/ 288925 h 318"/>
                  <a:gd name="T4" fmla="*/ 215900 w 136"/>
                  <a:gd name="T5" fmla="*/ 504825 h 3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318">
                    <a:moveTo>
                      <a:pt x="0" y="0"/>
                    </a:moveTo>
                    <a:cubicBezTo>
                      <a:pt x="11" y="64"/>
                      <a:pt x="22" y="129"/>
                      <a:pt x="45" y="182"/>
                    </a:cubicBezTo>
                    <a:cubicBezTo>
                      <a:pt x="68" y="235"/>
                      <a:pt x="102" y="276"/>
                      <a:pt x="136" y="318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0" name="Freeform 109"/>
              <p:cNvSpPr>
                <a:spLocks/>
              </p:cNvSpPr>
              <p:nvPr/>
            </p:nvSpPr>
            <p:spPr bwMode="auto">
              <a:xfrm>
                <a:off x="5795963" y="4076700"/>
                <a:ext cx="215900" cy="504825"/>
              </a:xfrm>
              <a:custGeom>
                <a:avLst/>
                <a:gdLst>
                  <a:gd name="T0" fmla="*/ 0 w 136"/>
                  <a:gd name="T1" fmla="*/ 0 h 318"/>
                  <a:gd name="T2" fmla="*/ 71438 w 136"/>
                  <a:gd name="T3" fmla="*/ 360363 h 318"/>
                  <a:gd name="T4" fmla="*/ 215900 w 136"/>
                  <a:gd name="T5" fmla="*/ 504825 h 31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318">
                    <a:moveTo>
                      <a:pt x="0" y="0"/>
                    </a:moveTo>
                    <a:cubicBezTo>
                      <a:pt x="11" y="87"/>
                      <a:pt x="22" y="174"/>
                      <a:pt x="45" y="227"/>
                    </a:cubicBezTo>
                    <a:cubicBezTo>
                      <a:pt x="68" y="280"/>
                      <a:pt x="102" y="299"/>
                      <a:pt x="136" y="318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1" name="Freeform 110"/>
              <p:cNvSpPr>
                <a:spLocks/>
              </p:cNvSpPr>
              <p:nvPr/>
            </p:nvSpPr>
            <p:spPr bwMode="auto">
              <a:xfrm>
                <a:off x="5867400" y="4005263"/>
                <a:ext cx="288925" cy="360362"/>
              </a:xfrm>
              <a:custGeom>
                <a:avLst/>
                <a:gdLst>
                  <a:gd name="T0" fmla="*/ 0 w 182"/>
                  <a:gd name="T1" fmla="*/ 0 h 227"/>
                  <a:gd name="T2" fmla="*/ 144463 w 182"/>
                  <a:gd name="T3" fmla="*/ 287337 h 227"/>
                  <a:gd name="T4" fmla="*/ 288925 w 182"/>
                  <a:gd name="T5" fmla="*/ 360362 h 22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2" h="227">
                    <a:moveTo>
                      <a:pt x="0" y="0"/>
                    </a:moveTo>
                    <a:cubicBezTo>
                      <a:pt x="30" y="71"/>
                      <a:pt x="61" y="143"/>
                      <a:pt x="91" y="181"/>
                    </a:cubicBezTo>
                    <a:cubicBezTo>
                      <a:pt x="121" y="219"/>
                      <a:pt x="151" y="223"/>
                      <a:pt x="182" y="227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2" name="Freeform 111"/>
              <p:cNvSpPr>
                <a:spLocks/>
              </p:cNvSpPr>
              <p:nvPr/>
            </p:nvSpPr>
            <p:spPr bwMode="auto">
              <a:xfrm>
                <a:off x="5867400" y="4149725"/>
                <a:ext cx="217488" cy="287338"/>
              </a:xfrm>
              <a:custGeom>
                <a:avLst/>
                <a:gdLst>
                  <a:gd name="T0" fmla="*/ 0 w 137"/>
                  <a:gd name="T1" fmla="*/ 0 h 181"/>
                  <a:gd name="T2" fmla="*/ 73025 w 137"/>
                  <a:gd name="T3" fmla="*/ 142875 h 181"/>
                  <a:gd name="T4" fmla="*/ 217488 w 137"/>
                  <a:gd name="T5" fmla="*/ 287338 h 18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7" h="181">
                    <a:moveTo>
                      <a:pt x="0" y="0"/>
                    </a:moveTo>
                    <a:cubicBezTo>
                      <a:pt x="11" y="30"/>
                      <a:pt x="23" y="60"/>
                      <a:pt x="46" y="90"/>
                    </a:cubicBezTo>
                    <a:cubicBezTo>
                      <a:pt x="69" y="120"/>
                      <a:pt x="103" y="150"/>
                      <a:pt x="137" y="181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3" name="Freeform 112"/>
              <p:cNvSpPr>
                <a:spLocks/>
              </p:cNvSpPr>
              <p:nvPr/>
            </p:nvSpPr>
            <p:spPr bwMode="auto">
              <a:xfrm>
                <a:off x="5795963" y="3789363"/>
                <a:ext cx="288925" cy="287337"/>
              </a:xfrm>
              <a:custGeom>
                <a:avLst/>
                <a:gdLst>
                  <a:gd name="T0" fmla="*/ 0 w 182"/>
                  <a:gd name="T1" fmla="*/ 0 h 181"/>
                  <a:gd name="T2" fmla="*/ 71438 w 182"/>
                  <a:gd name="T3" fmla="*/ 71437 h 181"/>
                  <a:gd name="T4" fmla="*/ 288925 w 182"/>
                  <a:gd name="T5" fmla="*/ 287337 h 18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2" h="181">
                    <a:moveTo>
                      <a:pt x="0" y="0"/>
                    </a:moveTo>
                    <a:cubicBezTo>
                      <a:pt x="7" y="7"/>
                      <a:pt x="15" y="15"/>
                      <a:pt x="45" y="45"/>
                    </a:cubicBezTo>
                    <a:cubicBezTo>
                      <a:pt x="75" y="75"/>
                      <a:pt x="128" y="128"/>
                      <a:pt x="182" y="181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4" name="Freeform 113"/>
              <p:cNvSpPr>
                <a:spLocks/>
              </p:cNvSpPr>
              <p:nvPr/>
            </p:nvSpPr>
            <p:spPr bwMode="auto">
              <a:xfrm>
                <a:off x="5854700" y="3644900"/>
                <a:ext cx="168275" cy="431800"/>
              </a:xfrm>
              <a:custGeom>
                <a:avLst/>
                <a:gdLst>
                  <a:gd name="T0" fmla="*/ 12700 w 106"/>
                  <a:gd name="T1" fmla="*/ 0 h 272"/>
                  <a:gd name="T2" fmla="*/ 12700 w 106"/>
                  <a:gd name="T3" fmla="*/ 144463 h 272"/>
                  <a:gd name="T4" fmla="*/ 85725 w 106"/>
                  <a:gd name="T5" fmla="*/ 215900 h 272"/>
                  <a:gd name="T6" fmla="*/ 157163 w 106"/>
                  <a:gd name="T7" fmla="*/ 360363 h 272"/>
                  <a:gd name="T8" fmla="*/ 157163 w 106"/>
                  <a:gd name="T9" fmla="*/ 431800 h 27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6" h="272">
                    <a:moveTo>
                      <a:pt x="8" y="0"/>
                    </a:moveTo>
                    <a:cubicBezTo>
                      <a:pt x="4" y="34"/>
                      <a:pt x="0" y="68"/>
                      <a:pt x="8" y="91"/>
                    </a:cubicBezTo>
                    <a:cubicBezTo>
                      <a:pt x="16" y="114"/>
                      <a:pt x="39" y="113"/>
                      <a:pt x="54" y="136"/>
                    </a:cubicBezTo>
                    <a:cubicBezTo>
                      <a:pt x="69" y="159"/>
                      <a:pt x="92" y="204"/>
                      <a:pt x="99" y="227"/>
                    </a:cubicBezTo>
                    <a:cubicBezTo>
                      <a:pt x="106" y="250"/>
                      <a:pt x="102" y="261"/>
                      <a:pt x="99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5" name="Freeform 114"/>
              <p:cNvSpPr>
                <a:spLocks/>
              </p:cNvSpPr>
              <p:nvPr/>
            </p:nvSpPr>
            <p:spPr bwMode="auto">
              <a:xfrm>
                <a:off x="3995738" y="4221163"/>
                <a:ext cx="431800" cy="215900"/>
              </a:xfrm>
              <a:custGeom>
                <a:avLst/>
                <a:gdLst>
                  <a:gd name="T0" fmla="*/ 0 w 272"/>
                  <a:gd name="T1" fmla="*/ 0 h 136"/>
                  <a:gd name="T2" fmla="*/ 360363 w 272"/>
                  <a:gd name="T3" fmla="*/ 144463 h 136"/>
                  <a:gd name="T4" fmla="*/ 431800 w 272"/>
                  <a:gd name="T5" fmla="*/ 215900 h 1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72" h="136">
                    <a:moveTo>
                      <a:pt x="0" y="0"/>
                    </a:moveTo>
                    <a:cubicBezTo>
                      <a:pt x="91" y="34"/>
                      <a:pt x="182" y="68"/>
                      <a:pt x="227" y="91"/>
                    </a:cubicBezTo>
                    <a:cubicBezTo>
                      <a:pt x="272" y="114"/>
                      <a:pt x="272" y="125"/>
                      <a:pt x="272" y="136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6" name="Freeform 115"/>
              <p:cNvSpPr>
                <a:spLocks/>
              </p:cNvSpPr>
              <p:nvPr/>
            </p:nvSpPr>
            <p:spPr bwMode="auto">
              <a:xfrm>
                <a:off x="4067175" y="4221163"/>
                <a:ext cx="360363" cy="82550"/>
              </a:xfrm>
              <a:custGeom>
                <a:avLst/>
                <a:gdLst>
                  <a:gd name="T0" fmla="*/ 0 w 227"/>
                  <a:gd name="T1" fmla="*/ 0 h 52"/>
                  <a:gd name="T2" fmla="*/ 217488 w 227"/>
                  <a:gd name="T3" fmla="*/ 71438 h 52"/>
                  <a:gd name="T4" fmla="*/ 360363 w 227"/>
                  <a:gd name="T5" fmla="*/ 71438 h 5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7" h="52">
                    <a:moveTo>
                      <a:pt x="0" y="0"/>
                    </a:moveTo>
                    <a:cubicBezTo>
                      <a:pt x="49" y="19"/>
                      <a:pt x="99" y="38"/>
                      <a:pt x="137" y="45"/>
                    </a:cubicBezTo>
                    <a:cubicBezTo>
                      <a:pt x="175" y="52"/>
                      <a:pt x="201" y="48"/>
                      <a:pt x="227" y="45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7" name="Freeform 116"/>
              <p:cNvSpPr>
                <a:spLocks/>
              </p:cNvSpPr>
              <p:nvPr/>
            </p:nvSpPr>
            <p:spPr bwMode="auto">
              <a:xfrm>
                <a:off x="5076825" y="3644900"/>
                <a:ext cx="82550" cy="576263"/>
              </a:xfrm>
              <a:custGeom>
                <a:avLst/>
                <a:gdLst>
                  <a:gd name="T0" fmla="*/ 71438 w 52"/>
                  <a:gd name="T1" fmla="*/ 0 h 363"/>
                  <a:gd name="T2" fmla="*/ 71438 w 52"/>
                  <a:gd name="T3" fmla="*/ 144463 h 363"/>
                  <a:gd name="T4" fmla="*/ 71438 w 52"/>
                  <a:gd name="T5" fmla="*/ 288925 h 363"/>
                  <a:gd name="T6" fmla="*/ 0 w 52"/>
                  <a:gd name="T7" fmla="*/ 576263 h 363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52" h="363">
                    <a:moveTo>
                      <a:pt x="45" y="0"/>
                    </a:moveTo>
                    <a:cubicBezTo>
                      <a:pt x="45" y="30"/>
                      <a:pt x="45" y="61"/>
                      <a:pt x="45" y="91"/>
                    </a:cubicBezTo>
                    <a:cubicBezTo>
                      <a:pt x="45" y="121"/>
                      <a:pt x="52" y="137"/>
                      <a:pt x="45" y="182"/>
                    </a:cubicBezTo>
                    <a:cubicBezTo>
                      <a:pt x="38" y="227"/>
                      <a:pt x="19" y="295"/>
                      <a:pt x="0" y="36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8" name="Freeform 117"/>
              <p:cNvSpPr>
                <a:spLocks/>
              </p:cNvSpPr>
              <p:nvPr/>
            </p:nvSpPr>
            <p:spPr bwMode="auto">
              <a:xfrm>
                <a:off x="5292725" y="3789363"/>
                <a:ext cx="503238" cy="168275"/>
              </a:xfrm>
              <a:custGeom>
                <a:avLst/>
                <a:gdLst>
                  <a:gd name="T0" fmla="*/ 0 w 317"/>
                  <a:gd name="T1" fmla="*/ 0 h 106"/>
                  <a:gd name="T2" fmla="*/ 142875 w 317"/>
                  <a:gd name="T3" fmla="*/ 144463 h 106"/>
                  <a:gd name="T4" fmla="*/ 431800 w 317"/>
                  <a:gd name="T5" fmla="*/ 144463 h 106"/>
                  <a:gd name="T6" fmla="*/ 503238 w 317"/>
                  <a:gd name="T7" fmla="*/ 144463 h 10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317" h="106">
                    <a:moveTo>
                      <a:pt x="0" y="0"/>
                    </a:moveTo>
                    <a:cubicBezTo>
                      <a:pt x="22" y="38"/>
                      <a:pt x="45" y="76"/>
                      <a:pt x="90" y="91"/>
                    </a:cubicBezTo>
                    <a:cubicBezTo>
                      <a:pt x="135" y="106"/>
                      <a:pt x="234" y="91"/>
                      <a:pt x="272" y="91"/>
                    </a:cubicBezTo>
                    <a:cubicBezTo>
                      <a:pt x="310" y="91"/>
                      <a:pt x="313" y="91"/>
                      <a:pt x="317" y="91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9" name="Freeform 118"/>
              <p:cNvSpPr>
                <a:spLocks/>
              </p:cNvSpPr>
              <p:nvPr/>
            </p:nvSpPr>
            <p:spPr bwMode="auto">
              <a:xfrm>
                <a:off x="3924300" y="333375"/>
                <a:ext cx="34925" cy="431800"/>
              </a:xfrm>
              <a:custGeom>
                <a:avLst/>
                <a:gdLst>
                  <a:gd name="T0" fmla="*/ 0 w 22"/>
                  <a:gd name="T1" fmla="*/ 0 h 272"/>
                  <a:gd name="T2" fmla="*/ 30163 w 22"/>
                  <a:gd name="T3" fmla="*/ 115888 h 272"/>
                  <a:gd name="T4" fmla="*/ 30163 w 22"/>
                  <a:gd name="T5" fmla="*/ 242888 h 272"/>
                  <a:gd name="T6" fmla="*/ 0 w 22"/>
                  <a:gd name="T7" fmla="*/ 431800 h 27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2" h="272">
                    <a:moveTo>
                      <a:pt x="0" y="0"/>
                    </a:moveTo>
                    <a:cubicBezTo>
                      <a:pt x="3" y="12"/>
                      <a:pt x="16" y="48"/>
                      <a:pt x="19" y="73"/>
                    </a:cubicBezTo>
                    <a:cubicBezTo>
                      <a:pt x="22" y="98"/>
                      <a:pt x="22" y="120"/>
                      <a:pt x="19" y="153"/>
                    </a:cubicBezTo>
                    <a:cubicBezTo>
                      <a:pt x="16" y="186"/>
                      <a:pt x="4" y="247"/>
                      <a:pt x="0" y="272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40" name="Freeform 119"/>
              <p:cNvSpPr>
                <a:spLocks/>
              </p:cNvSpPr>
              <p:nvPr/>
            </p:nvSpPr>
            <p:spPr bwMode="auto">
              <a:xfrm>
                <a:off x="4273550" y="260350"/>
                <a:ext cx="165100" cy="442913"/>
              </a:xfrm>
              <a:custGeom>
                <a:avLst/>
                <a:gdLst>
                  <a:gd name="T0" fmla="*/ 11113 w 104"/>
                  <a:gd name="T1" fmla="*/ 0 h 279"/>
                  <a:gd name="T2" fmla="*/ 11113 w 104"/>
                  <a:gd name="T3" fmla="*/ 215900 h 279"/>
                  <a:gd name="T4" fmla="*/ 11113 w 104"/>
                  <a:gd name="T5" fmla="*/ 360363 h 279"/>
                  <a:gd name="T6" fmla="*/ 82550 w 104"/>
                  <a:gd name="T7" fmla="*/ 431800 h 279"/>
                  <a:gd name="T8" fmla="*/ 153988 w 104"/>
                  <a:gd name="T9" fmla="*/ 288925 h 279"/>
                  <a:gd name="T10" fmla="*/ 153988 w 104"/>
                  <a:gd name="T11" fmla="*/ 144463 h 279"/>
                  <a:gd name="T12" fmla="*/ 153988 w 104"/>
                  <a:gd name="T13" fmla="*/ 0 h 27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4" h="279">
                    <a:moveTo>
                      <a:pt x="7" y="0"/>
                    </a:moveTo>
                    <a:cubicBezTo>
                      <a:pt x="7" y="49"/>
                      <a:pt x="7" y="98"/>
                      <a:pt x="7" y="136"/>
                    </a:cubicBezTo>
                    <a:cubicBezTo>
                      <a:pt x="7" y="174"/>
                      <a:pt x="0" y="204"/>
                      <a:pt x="7" y="227"/>
                    </a:cubicBezTo>
                    <a:cubicBezTo>
                      <a:pt x="14" y="250"/>
                      <a:pt x="37" y="279"/>
                      <a:pt x="52" y="272"/>
                    </a:cubicBezTo>
                    <a:cubicBezTo>
                      <a:pt x="67" y="265"/>
                      <a:pt x="90" y="212"/>
                      <a:pt x="97" y="182"/>
                    </a:cubicBezTo>
                    <a:cubicBezTo>
                      <a:pt x="104" y="152"/>
                      <a:pt x="97" y="121"/>
                      <a:pt x="97" y="91"/>
                    </a:cubicBezTo>
                    <a:cubicBezTo>
                      <a:pt x="97" y="61"/>
                      <a:pt x="97" y="30"/>
                      <a:pt x="97" y="0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41" name="Freeform 120"/>
              <p:cNvSpPr>
                <a:spLocks/>
              </p:cNvSpPr>
              <p:nvPr/>
            </p:nvSpPr>
            <p:spPr bwMode="auto">
              <a:xfrm>
                <a:off x="4705350" y="185738"/>
                <a:ext cx="454025" cy="434975"/>
              </a:xfrm>
              <a:custGeom>
                <a:avLst/>
                <a:gdLst>
                  <a:gd name="T0" fmla="*/ 82550 w 286"/>
                  <a:gd name="T1" fmla="*/ 74613 h 274"/>
                  <a:gd name="T2" fmla="*/ 11113 w 286"/>
                  <a:gd name="T3" fmla="*/ 219075 h 274"/>
                  <a:gd name="T4" fmla="*/ 11113 w 286"/>
                  <a:gd name="T5" fmla="*/ 363538 h 274"/>
                  <a:gd name="T6" fmla="*/ 11113 w 286"/>
                  <a:gd name="T7" fmla="*/ 434975 h 274"/>
                  <a:gd name="T8" fmla="*/ 82550 w 286"/>
                  <a:gd name="T9" fmla="*/ 363538 h 274"/>
                  <a:gd name="T10" fmla="*/ 112713 w 286"/>
                  <a:gd name="T11" fmla="*/ 195263 h 274"/>
                  <a:gd name="T12" fmla="*/ 171450 w 286"/>
                  <a:gd name="T13" fmla="*/ 76200 h 274"/>
                  <a:gd name="T14" fmla="*/ 239713 w 286"/>
                  <a:gd name="T15" fmla="*/ 9525 h 274"/>
                  <a:gd name="T16" fmla="*/ 374650 w 286"/>
                  <a:gd name="T17" fmla="*/ 17463 h 274"/>
                  <a:gd name="T18" fmla="*/ 442913 w 286"/>
                  <a:gd name="T19" fmla="*/ 74613 h 274"/>
                  <a:gd name="T20" fmla="*/ 442913 w 286"/>
                  <a:gd name="T21" fmla="*/ 147638 h 274"/>
                  <a:gd name="T22" fmla="*/ 371475 w 286"/>
                  <a:gd name="T23" fmla="*/ 290513 h 27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86" h="274">
                    <a:moveTo>
                      <a:pt x="52" y="47"/>
                    </a:moveTo>
                    <a:cubicBezTo>
                      <a:pt x="33" y="77"/>
                      <a:pt x="14" y="108"/>
                      <a:pt x="7" y="138"/>
                    </a:cubicBezTo>
                    <a:cubicBezTo>
                      <a:pt x="0" y="168"/>
                      <a:pt x="7" y="206"/>
                      <a:pt x="7" y="229"/>
                    </a:cubicBezTo>
                    <a:cubicBezTo>
                      <a:pt x="7" y="252"/>
                      <a:pt x="0" y="274"/>
                      <a:pt x="7" y="274"/>
                    </a:cubicBezTo>
                    <a:cubicBezTo>
                      <a:pt x="14" y="274"/>
                      <a:pt x="41" y="254"/>
                      <a:pt x="52" y="229"/>
                    </a:cubicBezTo>
                    <a:cubicBezTo>
                      <a:pt x="63" y="204"/>
                      <a:pt x="62" y="153"/>
                      <a:pt x="71" y="123"/>
                    </a:cubicBezTo>
                    <a:cubicBezTo>
                      <a:pt x="80" y="93"/>
                      <a:pt x="95" y="67"/>
                      <a:pt x="108" y="48"/>
                    </a:cubicBezTo>
                    <a:cubicBezTo>
                      <a:pt x="121" y="29"/>
                      <a:pt x="130" y="12"/>
                      <a:pt x="151" y="6"/>
                    </a:cubicBezTo>
                    <a:cubicBezTo>
                      <a:pt x="172" y="0"/>
                      <a:pt x="215" y="4"/>
                      <a:pt x="236" y="11"/>
                    </a:cubicBezTo>
                    <a:cubicBezTo>
                      <a:pt x="257" y="18"/>
                      <a:pt x="272" y="33"/>
                      <a:pt x="279" y="47"/>
                    </a:cubicBezTo>
                    <a:cubicBezTo>
                      <a:pt x="286" y="61"/>
                      <a:pt x="286" y="70"/>
                      <a:pt x="279" y="93"/>
                    </a:cubicBezTo>
                    <a:cubicBezTo>
                      <a:pt x="272" y="116"/>
                      <a:pt x="253" y="149"/>
                      <a:pt x="234" y="183"/>
                    </a:cubicBez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42" name="Freeform 142"/>
              <p:cNvSpPr>
                <a:spLocks/>
              </p:cNvSpPr>
              <p:nvPr/>
            </p:nvSpPr>
            <p:spPr bwMode="auto">
              <a:xfrm>
                <a:off x="3708400" y="5876925"/>
                <a:ext cx="287338" cy="144463"/>
              </a:xfrm>
              <a:custGeom>
                <a:avLst/>
                <a:gdLst>
                  <a:gd name="T0" fmla="*/ 287338 w 181"/>
                  <a:gd name="T1" fmla="*/ 73025 h 91"/>
                  <a:gd name="T2" fmla="*/ 215900 w 181"/>
                  <a:gd name="T3" fmla="*/ 144463 h 91"/>
                  <a:gd name="T4" fmla="*/ 71438 w 181"/>
                  <a:gd name="T5" fmla="*/ 73025 h 91"/>
                  <a:gd name="T6" fmla="*/ 0 w 181"/>
                  <a:gd name="T7" fmla="*/ 0 h 9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1" h="91">
                    <a:moveTo>
                      <a:pt x="181" y="46"/>
                    </a:moveTo>
                    <a:cubicBezTo>
                      <a:pt x="170" y="68"/>
                      <a:pt x="159" y="91"/>
                      <a:pt x="136" y="91"/>
                    </a:cubicBezTo>
                    <a:cubicBezTo>
                      <a:pt x="113" y="91"/>
                      <a:pt x="68" y="61"/>
                      <a:pt x="45" y="46"/>
                    </a:cubicBezTo>
                    <a:cubicBezTo>
                      <a:pt x="22" y="31"/>
                      <a:pt x="11" y="15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43" name="Freeform 143"/>
              <p:cNvSpPr>
                <a:spLocks/>
              </p:cNvSpPr>
              <p:nvPr/>
            </p:nvSpPr>
            <p:spPr bwMode="auto">
              <a:xfrm>
                <a:off x="3419475" y="5734050"/>
                <a:ext cx="288925" cy="71438"/>
              </a:xfrm>
              <a:custGeom>
                <a:avLst/>
                <a:gdLst>
                  <a:gd name="T0" fmla="*/ 288925 w 182"/>
                  <a:gd name="T1" fmla="*/ 0 h 45"/>
                  <a:gd name="T2" fmla="*/ 144463 w 182"/>
                  <a:gd name="T3" fmla="*/ 71438 h 45"/>
                  <a:gd name="T4" fmla="*/ 73025 w 182"/>
                  <a:gd name="T5" fmla="*/ 0 h 45"/>
                  <a:gd name="T6" fmla="*/ 0 w 182"/>
                  <a:gd name="T7" fmla="*/ 71438 h 45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2" h="45">
                    <a:moveTo>
                      <a:pt x="182" y="0"/>
                    </a:moveTo>
                    <a:cubicBezTo>
                      <a:pt x="148" y="22"/>
                      <a:pt x="114" y="45"/>
                      <a:pt x="91" y="45"/>
                    </a:cubicBezTo>
                    <a:cubicBezTo>
                      <a:pt x="68" y="45"/>
                      <a:pt x="61" y="0"/>
                      <a:pt x="46" y="0"/>
                    </a:cubicBezTo>
                    <a:cubicBezTo>
                      <a:pt x="31" y="0"/>
                      <a:pt x="15" y="22"/>
                      <a:pt x="0" y="45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44" name="Freeform 144"/>
              <p:cNvSpPr>
                <a:spLocks/>
              </p:cNvSpPr>
              <p:nvPr/>
            </p:nvSpPr>
            <p:spPr bwMode="auto">
              <a:xfrm>
                <a:off x="3779838" y="5876925"/>
                <a:ext cx="68262" cy="104775"/>
              </a:xfrm>
              <a:custGeom>
                <a:avLst/>
                <a:gdLst>
                  <a:gd name="T0" fmla="*/ 68262 w 43"/>
                  <a:gd name="T1" fmla="*/ 104775 h 66"/>
                  <a:gd name="T2" fmla="*/ 0 w 43"/>
                  <a:gd name="T3" fmla="*/ 0 h 66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3" h="66">
                    <a:moveTo>
                      <a:pt x="43" y="66"/>
                    </a:moveTo>
                    <a:cubicBezTo>
                      <a:pt x="36" y="56"/>
                      <a:pt x="9" y="14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45" name="Freeform 145"/>
              <p:cNvSpPr>
                <a:spLocks/>
              </p:cNvSpPr>
              <p:nvPr/>
            </p:nvSpPr>
            <p:spPr bwMode="auto">
              <a:xfrm>
                <a:off x="3562350" y="5753100"/>
                <a:ext cx="85725" cy="196850"/>
              </a:xfrm>
              <a:custGeom>
                <a:avLst/>
                <a:gdLst>
                  <a:gd name="T0" fmla="*/ 85725 w 54"/>
                  <a:gd name="T1" fmla="*/ 0 h 124"/>
                  <a:gd name="T2" fmla="*/ 1588 w 54"/>
                  <a:gd name="T3" fmla="*/ 123825 h 124"/>
                  <a:gd name="T4" fmla="*/ 73025 w 54"/>
                  <a:gd name="T5" fmla="*/ 196850 h 12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4" h="124">
                    <a:moveTo>
                      <a:pt x="54" y="0"/>
                    </a:moveTo>
                    <a:cubicBezTo>
                      <a:pt x="45" y="12"/>
                      <a:pt x="2" y="57"/>
                      <a:pt x="1" y="78"/>
                    </a:cubicBezTo>
                    <a:cubicBezTo>
                      <a:pt x="0" y="99"/>
                      <a:pt x="23" y="108"/>
                      <a:pt x="46" y="124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46" name="Freeform 146"/>
              <p:cNvSpPr>
                <a:spLocks/>
              </p:cNvSpPr>
              <p:nvPr/>
            </p:nvSpPr>
            <p:spPr bwMode="auto">
              <a:xfrm>
                <a:off x="3203575" y="5516563"/>
                <a:ext cx="288925" cy="85725"/>
              </a:xfrm>
              <a:custGeom>
                <a:avLst/>
                <a:gdLst>
                  <a:gd name="T0" fmla="*/ 288925 w 182"/>
                  <a:gd name="T1" fmla="*/ 73025 h 54"/>
                  <a:gd name="T2" fmla="*/ 144463 w 182"/>
                  <a:gd name="T3" fmla="*/ 73025 h 54"/>
                  <a:gd name="T4" fmla="*/ 73025 w 182"/>
                  <a:gd name="T5" fmla="*/ 0 h 54"/>
                  <a:gd name="T6" fmla="*/ 0 w 182"/>
                  <a:gd name="T7" fmla="*/ 73025 h 5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2" h="54">
                    <a:moveTo>
                      <a:pt x="182" y="46"/>
                    </a:moveTo>
                    <a:cubicBezTo>
                      <a:pt x="148" y="50"/>
                      <a:pt x="114" y="54"/>
                      <a:pt x="91" y="46"/>
                    </a:cubicBezTo>
                    <a:cubicBezTo>
                      <a:pt x="68" y="38"/>
                      <a:pt x="61" y="0"/>
                      <a:pt x="46" y="0"/>
                    </a:cubicBezTo>
                    <a:cubicBezTo>
                      <a:pt x="31" y="0"/>
                      <a:pt x="15" y="23"/>
                      <a:pt x="0" y="46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47" name="Freeform 147"/>
              <p:cNvSpPr>
                <a:spLocks/>
              </p:cNvSpPr>
              <p:nvPr/>
            </p:nvSpPr>
            <p:spPr bwMode="auto">
              <a:xfrm>
                <a:off x="3276600" y="5565775"/>
                <a:ext cx="71438" cy="168275"/>
              </a:xfrm>
              <a:custGeom>
                <a:avLst/>
                <a:gdLst>
                  <a:gd name="T0" fmla="*/ 71438 w 45"/>
                  <a:gd name="T1" fmla="*/ 23813 h 106"/>
                  <a:gd name="T2" fmla="*/ 0 w 45"/>
                  <a:gd name="T3" fmla="*/ 23813 h 106"/>
                  <a:gd name="T4" fmla="*/ 71438 w 45"/>
                  <a:gd name="T5" fmla="*/ 168275 h 10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5" h="106">
                    <a:moveTo>
                      <a:pt x="45" y="15"/>
                    </a:moveTo>
                    <a:cubicBezTo>
                      <a:pt x="22" y="7"/>
                      <a:pt x="0" y="0"/>
                      <a:pt x="0" y="15"/>
                    </a:cubicBezTo>
                    <a:cubicBezTo>
                      <a:pt x="0" y="30"/>
                      <a:pt x="22" y="68"/>
                      <a:pt x="45" y="106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48" name="Freeform 148"/>
              <p:cNvSpPr>
                <a:spLocks/>
              </p:cNvSpPr>
              <p:nvPr/>
            </p:nvSpPr>
            <p:spPr bwMode="auto">
              <a:xfrm>
                <a:off x="2976563" y="5157788"/>
                <a:ext cx="155575" cy="228600"/>
              </a:xfrm>
              <a:custGeom>
                <a:avLst/>
                <a:gdLst>
                  <a:gd name="T0" fmla="*/ 155575 w 98"/>
                  <a:gd name="T1" fmla="*/ 215900 h 144"/>
                  <a:gd name="T2" fmla="*/ 82550 w 98"/>
                  <a:gd name="T3" fmla="*/ 215900 h 144"/>
                  <a:gd name="T4" fmla="*/ 11113 w 98"/>
                  <a:gd name="T5" fmla="*/ 142875 h 144"/>
                  <a:gd name="T6" fmla="*/ 11113 w 98"/>
                  <a:gd name="T7" fmla="*/ 0 h 144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8" h="144">
                    <a:moveTo>
                      <a:pt x="98" y="136"/>
                    </a:moveTo>
                    <a:cubicBezTo>
                      <a:pt x="82" y="140"/>
                      <a:pt x="67" y="144"/>
                      <a:pt x="52" y="136"/>
                    </a:cubicBezTo>
                    <a:cubicBezTo>
                      <a:pt x="37" y="128"/>
                      <a:pt x="14" y="113"/>
                      <a:pt x="7" y="90"/>
                    </a:cubicBezTo>
                    <a:cubicBezTo>
                      <a:pt x="0" y="67"/>
                      <a:pt x="3" y="33"/>
                      <a:pt x="7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49" name="Freeform 149"/>
              <p:cNvSpPr>
                <a:spLocks/>
              </p:cNvSpPr>
              <p:nvPr/>
            </p:nvSpPr>
            <p:spPr bwMode="auto">
              <a:xfrm>
                <a:off x="2905125" y="5157788"/>
                <a:ext cx="82550" cy="142875"/>
              </a:xfrm>
              <a:custGeom>
                <a:avLst/>
                <a:gdLst>
                  <a:gd name="T0" fmla="*/ 82550 w 52"/>
                  <a:gd name="T1" fmla="*/ 142875 h 90"/>
                  <a:gd name="T2" fmla="*/ 11113 w 52"/>
                  <a:gd name="T3" fmla="*/ 71438 h 90"/>
                  <a:gd name="T4" fmla="*/ 11113 w 52"/>
                  <a:gd name="T5" fmla="*/ 0 h 9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2" h="90">
                    <a:moveTo>
                      <a:pt x="52" y="90"/>
                    </a:moveTo>
                    <a:cubicBezTo>
                      <a:pt x="33" y="75"/>
                      <a:pt x="14" y="60"/>
                      <a:pt x="7" y="45"/>
                    </a:cubicBezTo>
                    <a:cubicBezTo>
                      <a:pt x="0" y="30"/>
                      <a:pt x="3" y="15"/>
                      <a:pt x="7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0" name="Freeform 150"/>
              <p:cNvSpPr>
                <a:spLocks/>
              </p:cNvSpPr>
              <p:nvPr/>
            </p:nvSpPr>
            <p:spPr bwMode="auto">
              <a:xfrm>
                <a:off x="4273550" y="5949950"/>
                <a:ext cx="82550" cy="142875"/>
              </a:xfrm>
              <a:custGeom>
                <a:avLst/>
                <a:gdLst>
                  <a:gd name="T0" fmla="*/ 82550 w 52"/>
                  <a:gd name="T1" fmla="*/ 142875 h 90"/>
                  <a:gd name="T2" fmla="*/ 11113 w 52"/>
                  <a:gd name="T3" fmla="*/ 71438 h 90"/>
                  <a:gd name="T4" fmla="*/ 11113 w 52"/>
                  <a:gd name="T5" fmla="*/ 0 h 9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2" h="90">
                    <a:moveTo>
                      <a:pt x="52" y="90"/>
                    </a:moveTo>
                    <a:cubicBezTo>
                      <a:pt x="33" y="75"/>
                      <a:pt x="14" y="60"/>
                      <a:pt x="7" y="45"/>
                    </a:cubicBezTo>
                    <a:cubicBezTo>
                      <a:pt x="0" y="30"/>
                      <a:pt x="3" y="15"/>
                      <a:pt x="7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1" name="Freeform 151"/>
              <p:cNvSpPr>
                <a:spLocks/>
              </p:cNvSpPr>
              <p:nvPr/>
            </p:nvSpPr>
            <p:spPr bwMode="auto">
              <a:xfrm>
                <a:off x="2771775" y="4941888"/>
                <a:ext cx="215900" cy="166687"/>
              </a:xfrm>
              <a:custGeom>
                <a:avLst/>
                <a:gdLst>
                  <a:gd name="T0" fmla="*/ 215900 w 136"/>
                  <a:gd name="T1" fmla="*/ 142875 h 105"/>
                  <a:gd name="T2" fmla="*/ 71438 w 136"/>
                  <a:gd name="T3" fmla="*/ 142875 h 105"/>
                  <a:gd name="T4" fmla="*/ 0 w 136"/>
                  <a:gd name="T5" fmla="*/ 0 h 10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105">
                    <a:moveTo>
                      <a:pt x="136" y="90"/>
                    </a:moveTo>
                    <a:cubicBezTo>
                      <a:pt x="102" y="97"/>
                      <a:pt x="68" y="105"/>
                      <a:pt x="45" y="90"/>
                    </a:cubicBezTo>
                    <a:cubicBezTo>
                      <a:pt x="22" y="75"/>
                      <a:pt x="11" y="37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2" name="Freeform 152"/>
              <p:cNvSpPr>
                <a:spLocks/>
              </p:cNvSpPr>
              <p:nvPr/>
            </p:nvSpPr>
            <p:spPr bwMode="auto">
              <a:xfrm>
                <a:off x="2681288" y="4365625"/>
                <a:ext cx="176212" cy="492125"/>
              </a:xfrm>
              <a:custGeom>
                <a:avLst/>
                <a:gdLst>
                  <a:gd name="T0" fmla="*/ 176212 w 111"/>
                  <a:gd name="T1" fmla="*/ 492125 h 310"/>
                  <a:gd name="T2" fmla="*/ 128587 w 111"/>
                  <a:gd name="T3" fmla="*/ 301625 h 310"/>
                  <a:gd name="T4" fmla="*/ 19050 w 111"/>
                  <a:gd name="T5" fmla="*/ 142875 h 310"/>
                  <a:gd name="T6" fmla="*/ 19050 w 111"/>
                  <a:gd name="T7" fmla="*/ 0 h 31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11" h="310">
                    <a:moveTo>
                      <a:pt x="111" y="310"/>
                    </a:moveTo>
                    <a:cubicBezTo>
                      <a:pt x="106" y="290"/>
                      <a:pt x="97" y="227"/>
                      <a:pt x="81" y="190"/>
                    </a:cubicBezTo>
                    <a:cubicBezTo>
                      <a:pt x="65" y="153"/>
                      <a:pt x="24" y="122"/>
                      <a:pt x="12" y="90"/>
                    </a:cubicBezTo>
                    <a:cubicBezTo>
                      <a:pt x="0" y="58"/>
                      <a:pt x="4" y="30"/>
                      <a:pt x="12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3" name="Freeform 153"/>
              <p:cNvSpPr>
                <a:spLocks/>
              </p:cNvSpPr>
              <p:nvPr/>
            </p:nvSpPr>
            <p:spPr bwMode="auto">
              <a:xfrm>
                <a:off x="2760663" y="4365625"/>
                <a:ext cx="82550" cy="215900"/>
              </a:xfrm>
              <a:custGeom>
                <a:avLst/>
                <a:gdLst>
                  <a:gd name="T0" fmla="*/ 11113 w 52"/>
                  <a:gd name="T1" fmla="*/ 215900 h 136"/>
                  <a:gd name="T2" fmla="*/ 11113 w 52"/>
                  <a:gd name="T3" fmla="*/ 71438 h 136"/>
                  <a:gd name="T4" fmla="*/ 82550 w 52"/>
                  <a:gd name="T5" fmla="*/ 0 h 1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2" h="136">
                    <a:moveTo>
                      <a:pt x="7" y="136"/>
                    </a:moveTo>
                    <a:cubicBezTo>
                      <a:pt x="3" y="102"/>
                      <a:pt x="0" y="68"/>
                      <a:pt x="7" y="45"/>
                    </a:cubicBezTo>
                    <a:cubicBezTo>
                      <a:pt x="14" y="22"/>
                      <a:pt x="33" y="11"/>
                      <a:pt x="52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4" name="Freeform 154"/>
              <p:cNvSpPr>
                <a:spLocks/>
              </p:cNvSpPr>
              <p:nvPr/>
            </p:nvSpPr>
            <p:spPr bwMode="auto">
              <a:xfrm>
                <a:off x="2555875" y="4495800"/>
                <a:ext cx="215900" cy="85725"/>
              </a:xfrm>
              <a:custGeom>
                <a:avLst/>
                <a:gdLst>
                  <a:gd name="T0" fmla="*/ 215900 w 136"/>
                  <a:gd name="T1" fmla="*/ 85725 h 54"/>
                  <a:gd name="T2" fmla="*/ 71438 w 136"/>
                  <a:gd name="T3" fmla="*/ 12700 h 54"/>
                  <a:gd name="T4" fmla="*/ 0 w 136"/>
                  <a:gd name="T5" fmla="*/ 12700 h 5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54">
                    <a:moveTo>
                      <a:pt x="136" y="54"/>
                    </a:moveTo>
                    <a:cubicBezTo>
                      <a:pt x="102" y="35"/>
                      <a:pt x="68" y="16"/>
                      <a:pt x="45" y="8"/>
                    </a:cubicBezTo>
                    <a:cubicBezTo>
                      <a:pt x="22" y="0"/>
                      <a:pt x="11" y="4"/>
                      <a:pt x="0" y="8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5" name="Freeform 155"/>
              <p:cNvSpPr>
                <a:spLocks/>
              </p:cNvSpPr>
              <p:nvPr/>
            </p:nvSpPr>
            <p:spPr bwMode="auto">
              <a:xfrm>
                <a:off x="4787900" y="5229225"/>
                <a:ext cx="1588" cy="144463"/>
              </a:xfrm>
              <a:custGeom>
                <a:avLst/>
                <a:gdLst>
                  <a:gd name="T0" fmla="*/ 0 w 1"/>
                  <a:gd name="T1" fmla="*/ 0 h 91"/>
                  <a:gd name="T2" fmla="*/ 0 w 1"/>
                  <a:gd name="T3" fmla="*/ 71438 h 91"/>
                  <a:gd name="T4" fmla="*/ 0 w 1"/>
                  <a:gd name="T5" fmla="*/ 144463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91">
                    <a:moveTo>
                      <a:pt x="0" y="0"/>
                    </a:moveTo>
                    <a:cubicBezTo>
                      <a:pt x="0" y="15"/>
                      <a:pt x="0" y="30"/>
                      <a:pt x="0" y="45"/>
                    </a:cubicBezTo>
                    <a:cubicBezTo>
                      <a:pt x="0" y="60"/>
                      <a:pt x="0" y="75"/>
                      <a:pt x="0" y="91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6" name="Freeform 156"/>
              <p:cNvSpPr>
                <a:spLocks/>
              </p:cNvSpPr>
              <p:nvPr/>
            </p:nvSpPr>
            <p:spPr bwMode="auto">
              <a:xfrm>
                <a:off x="4676775" y="4791075"/>
                <a:ext cx="76200" cy="285750"/>
              </a:xfrm>
              <a:custGeom>
                <a:avLst/>
                <a:gdLst>
                  <a:gd name="T0" fmla="*/ 76200 w 48"/>
                  <a:gd name="T1" fmla="*/ 0 h 180"/>
                  <a:gd name="T2" fmla="*/ 0 w 48"/>
                  <a:gd name="T3" fmla="*/ 133350 h 180"/>
                  <a:gd name="T4" fmla="*/ 76200 w 48"/>
                  <a:gd name="T5" fmla="*/ 285750 h 18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8" h="180">
                    <a:moveTo>
                      <a:pt x="48" y="0"/>
                    </a:moveTo>
                    <a:cubicBezTo>
                      <a:pt x="40" y="14"/>
                      <a:pt x="0" y="54"/>
                      <a:pt x="0" y="84"/>
                    </a:cubicBezTo>
                    <a:cubicBezTo>
                      <a:pt x="0" y="114"/>
                      <a:pt x="38" y="160"/>
                      <a:pt x="48" y="18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7" name="Freeform 157"/>
              <p:cNvSpPr>
                <a:spLocks/>
              </p:cNvSpPr>
              <p:nvPr/>
            </p:nvSpPr>
            <p:spPr bwMode="auto">
              <a:xfrm>
                <a:off x="5484813" y="6308725"/>
                <a:ext cx="239712" cy="168275"/>
              </a:xfrm>
              <a:custGeom>
                <a:avLst/>
                <a:gdLst>
                  <a:gd name="T0" fmla="*/ 23812 w 151"/>
                  <a:gd name="T1" fmla="*/ 0 h 106"/>
                  <a:gd name="T2" fmla="*/ 23812 w 151"/>
                  <a:gd name="T3" fmla="*/ 144463 h 106"/>
                  <a:gd name="T4" fmla="*/ 166687 w 151"/>
                  <a:gd name="T5" fmla="*/ 144463 h 106"/>
                  <a:gd name="T6" fmla="*/ 239712 w 151"/>
                  <a:gd name="T7" fmla="*/ 144463 h 106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51" h="106">
                    <a:moveTo>
                      <a:pt x="15" y="0"/>
                    </a:moveTo>
                    <a:cubicBezTo>
                      <a:pt x="7" y="38"/>
                      <a:pt x="0" y="76"/>
                      <a:pt x="15" y="91"/>
                    </a:cubicBezTo>
                    <a:cubicBezTo>
                      <a:pt x="30" y="106"/>
                      <a:pt x="82" y="91"/>
                      <a:pt x="105" y="91"/>
                    </a:cubicBezTo>
                    <a:cubicBezTo>
                      <a:pt x="128" y="91"/>
                      <a:pt x="139" y="91"/>
                      <a:pt x="151" y="91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8" name="Freeform 158"/>
              <p:cNvSpPr>
                <a:spLocks/>
              </p:cNvSpPr>
              <p:nvPr/>
            </p:nvSpPr>
            <p:spPr bwMode="auto">
              <a:xfrm>
                <a:off x="5580063" y="6370638"/>
                <a:ext cx="215900" cy="82550"/>
              </a:xfrm>
              <a:custGeom>
                <a:avLst/>
                <a:gdLst>
                  <a:gd name="T0" fmla="*/ 0 w 136"/>
                  <a:gd name="T1" fmla="*/ 82550 h 52"/>
                  <a:gd name="T2" fmla="*/ 71438 w 136"/>
                  <a:gd name="T3" fmla="*/ 11113 h 52"/>
                  <a:gd name="T4" fmla="*/ 215900 w 136"/>
                  <a:gd name="T5" fmla="*/ 11113 h 5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52">
                    <a:moveTo>
                      <a:pt x="0" y="52"/>
                    </a:moveTo>
                    <a:cubicBezTo>
                      <a:pt x="11" y="33"/>
                      <a:pt x="22" y="14"/>
                      <a:pt x="45" y="7"/>
                    </a:cubicBezTo>
                    <a:cubicBezTo>
                      <a:pt x="68" y="0"/>
                      <a:pt x="102" y="3"/>
                      <a:pt x="136" y="7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59" name="Freeform 159"/>
              <p:cNvSpPr>
                <a:spLocks/>
              </p:cNvSpPr>
              <p:nvPr/>
            </p:nvSpPr>
            <p:spPr bwMode="auto">
              <a:xfrm>
                <a:off x="4787900" y="6308725"/>
                <a:ext cx="360363" cy="73025"/>
              </a:xfrm>
              <a:custGeom>
                <a:avLst/>
                <a:gdLst>
                  <a:gd name="T0" fmla="*/ 360363 w 227"/>
                  <a:gd name="T1" fmla="*/ 0 h 46"/>
                  <a:gd name="T2" fmla="*/ 215900 w 227"/>
                  <a:gd name="T3" fmla="*/ 73025 h 46"/>
                  <a:gd name="T4" fmla="*/ 0 w 227"/>
                  <a:gd name="T5" fmla="*/ 0 h 4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27" h="46">
                    <a:moveTo>
                      <a:pt x="227" y="0"/>
                    </a:moveTo>
                    <a:cubicBezTo>
                      <a:pt x="200" y="23"/>
                      <a:pt x="174" y="46"/>
                      <a:pt x="136" y="46"/>
                    </a:cubicBezTo>
                    <a:cubicBezTo>
                      <a:pt x="98" y="46"/>
                      <a:pt x="49" y="23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60" name="Freeform 160"/>
              <p:cNvSpPr>
                <a:spLocks/>
              </p:cNvSpPr>
              <p:nvPr/>
            </p:nvSpPr>
            <p:spPr bwMode="auto">
              <a:xfrm>
                <a:off x="4643438" y="6092825"/>
                <a:ext cx="73025" cy="144463"/>
              </a:xfrm>
              <a:custGeom>
                <a:avLst/>
                <a:gdLst>
                  <a:gd name="T0" fmla="*/ 73025 w 46"/>
                  <a:gd name="T1" fmla="*/ 144463 h 91"/>
                  <a:gd name="T2" fmla="*/ 0 w 46"/>
                  <a:gd name="T3" fmla="*/ 0 h 9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6" h="91">
                    <a:moveTo>
                      <a:pt x="46" y="91"/>
                    </a:moveTo>
                    <a:cubicBezTo>
                      <a:pt x="46" y="91"/>
                      <a:pt x="23" y="45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61" name="Freeform 161"/>
              <p:cNvSpPr>
                <a:spLocks/>
              </p:cNvSpPr>
              <p:nvPr/>
            </p:nvSpPr>
            <p:spPr bwMode="auto">
              <a:xfrm>
                <a:off x="4140200" y="6092825"/>
                <a:ext cx="287338" cy="85725"/>
              </a:xfrm>
              <a:custGeom>
                <a:avLst/>
                <a:gdLst>
                  <a:gd name="T0" fmla="*/ 287338 w 181"/>
                  <a:gd name="T1" fmla="*/ 73025 h 54"/>
                  <a:gd name="T2" fmla="*/ 144463 w 181"/>
                  <a:gd name="T3" fmla="*/ 73025 h 54"/>
                  <a:gd name="T4" fmla="*/ 0 w 181"/>
                  <a:gd name="T5" fmla="*/ 0 h 54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1" h="54">
                    <a:moveTo>
                      <a:pt x="181" y="46"/>
                    </a:moveTo>
                    <a:cubicBezTo>
                      <a:pt x="151" y="50"/>
                      <a:pt x="121" y="54"/>
                      <a:pt x="91" y="46"/>
                    </a:cubicBezTo>
                    <a:cubicBezTo>
                      <a:pt x="61" y="38"/>
                      <a:pt x="30" y="19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62" name="Freeform 162"/>
              <p:cNvSpPr>
                <a:spLocks/>
              </p:cNvSpPr>
              <p:nvPr/>
            </p:nvSpPr>
            <p:spPr bwMode="auto">
              <a:xfrm>
                <a:off x="6084888" y="6165850"/>
                <a:ext cx="334962" cy="233363"/>
              </a:xfrm>
              <a:custGeom>
                <a:avLst/>
                <a:gdLst>
                  <a:gd name="T0" fmla="*/ 0 w 211"/>
                  <a:gd name="T1" fmla="*/ 0 h 147"/>
                  <a:gd name="T2" fmla="*/ 142875 w 211"/>
                  <a:gd name="T3" fmla="*/ 142875 h 147"/>
                  <a:gd name="T4" fmla="*/ 192087 w 211"/>
                  <a:gd name="T5" fmla="*/ 225425 h 147"/>
                  <a:gd name="T6" fmla="*/ 334962 w 211"/>
                  <a:gd name="T7" fmla="*/ 187325 h 14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1" h="147">
                    <a:moveTo>
                      <a:pt x="0" y="0"/>
                    </a:moveTo>
                    <a:cubicBezTo>
                      <a:pt x="33" y="33"/>
                      <a:pt x="70" y="66"/>
                      <a:pt x="90" y="90"/>
                    </a:cubicBezTo>
                    <a:cubicBezTo>
                      <a:pt x="110" y="114"/>
                      <a:pt x="101" y="137"/>
                      <a:pt x="121" y="142"/>
                    </a:cubicBezTo>
                    <a:cubicBezTo>
                      <a:pt x="141" y="147"/>
                      <a:pt x="192" y="123"/>
                      <a:pt x="211" y="118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63" name="Freeform 163"/>
              <p:cNvSpPr>
                <a:spLocks/>
              </p:cNvSpPr>
              <p:nvPr/>
            </p:nvSpPr>
            <p:spPr bwMode="auto">
              <a:xfrm>
                <a:off x="6516688" y="5805488"/>
                <a:ext cx="287337" cy="360362"/>
              </a:xfrm>
              <a:custGeom>
                <a:avLst/>
                <a:gdLst>
                  <a:gd name="T0" fmla="*/ 0 w 181"/>
                  <a:gd name="T1" fmla="*/ 360362 h 227"/>
                  <a:gd name="T2" fmla="*/ 142875 w 181"/>
                  <a:gd name="T3" fmla="*/ 287337 h 227"/>
                  <a:gd name="T4" fmla="*/ 215900 w 181"/>
                  <a:gd name="T5" fmla="*/ 215900 h 227"/>
                  <a:gd name="T6" fmla="*/ 287337 w 181"/>
                  <a:gd name="T7" fmla="*/ 0 h 22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1" h="227">
                    <a:moveTo>
                      <a:pt x="0" y="227"/>
                    </a:moveTo>
                    <a:cubicBezTo>
                      <a:pt x="33" y="211"/>
                      <a:pt x="67" y="196"/>
                      <a:pt x="90" y="181"/>
                    </a:cubicBezTo>
                    <a:cubicBezTo>
                      <a:pt x="113" y="166"/>
                      <a:pt x="121" y="166"/>
                      <a:pt x="136" y="136"/>
                    </a:cubicBezTo>
                    <a:cubicBezTo>
                      <a:pt x="151" y="106"/>
                      <a:pt x="166" y="53"/>
                      <a:pt x="181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64" name="Freeform 164"/>
              <p:cNvSpPr>
                <a:spLocks/>
              </p:cNvSpPr>
              <p:nvPr/>
            </p:nvSpPr>
            <p:spPr bwMode="auto">
              <a:xfrm>
                <a:off x="6721475" y="5516563"/>
                <a:ext cx="155575" cy="504825"/>
              </a:xfrm>
              <a:custGeom>
                <a:avLst/>
                <a:gdLst>
                  <a:gd name="T0" fmla="*/ 11113 w 98"/>
                  <a:gd name="T1" fmla="*/ 504825 h 318"/>
                  <a:gd name="T2" fmla="*/ 11113 w 98"/>
                  <a:gd name="T3" fmla="*/ 288925 h 318"/>
                  <a:gd name="T4" fmla="*/ 82550 w 98"/>
                  <a:gd name="T5" fmla="*/ 144463 h 318"/>
                  <a:gd name="T6" fmla="*/ 155575 w 98"/>
                  <a:gd name="T7" fmla="*/ 0 h 31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8" h="318">
                    <a:moveTo>
                      <a:pt x="7" y="318"/>
                    </a:moveTo>
                    <a:cubicBezTo>
                      <a:pt x="3" y="269"/>
                      <a:pt x="0" y="220"/>
                      <a:pt x="7" y="182"/>
                    </a:cubicBezTo>
                    <a:cubicBezTo>
                      <a:pt x="14" y="144"/>
                      <a:pt x="37" y="121"/>
                      <a:pt x="52" y="91"/>
                    </a:cubicBezTo>
                    <a:cubicBezTo>
                      <a:pt x="67" y="61"/>
                      <a:pt x="82" y="30"/>
                      <a:pt x="98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65" name="Freeform 165"/>
              <p:cNvSpPr>
                <a:spLocks/>
              </p:cNvSpPr>
              <p:nvPr/>
            </p:nvSpPr>
            <p:spPr bwMode="auto">
              <a:xfrm>
                <a:off x="6659563" y="5289550"/>
                <a:ext cx="144462" cy="155575"/>
              </a:xfrm>
              <a:custGeom>
                <a:avLst/>
                <a:gdLst>
                  <a:gd name="T0" fmla="*/ 0 w 91"/>
                  <a:gd name="T1" fmla="*/ 155575 h 98"/>
                  <a:gd name="T2" fmla="*/ 73025 w 91"/>
                  <a:gd name="T3" fmla="*/ 11113 h 98"/>
                  <a:gd name="T4" fmla="*/ 144462 w 91"/>
                  <a:gd name="T5" fmla="*/ 84138 h 9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" h="98">
                    <a:moveTo>
                      <a:pt x="0" y="98"/>
                    </a:moveTo>
                    <a:cubicBezTo>
                      <a:pt x="15" y="56"/>
                      <a:pt x="31" y="14"/>
                      <a:pt x="46" y="7"/>
                    </a:cubicBezTo>
                    <a:cubicBezTo>
                      <a:pt x="61" y="0"/>
                      <a:pt x="76" y="26"/>
                      <a:pt x="91" y="53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66" name="Freeform 166"/>
              <p:cNvSpPr>
                <a:spLocks/>
              </p:cNvSpPr>
              <p:nvPr/>
            </p:nvSpPr>
            <p:spPr bwMode="auto">
              <a:xfrm>
                <a:off x="6372225" y="6069013"/>
                <a:ext cx="71438" cy="168275"/>
              </a:xfrm>
              <a:custGeom>
                <a:avLst/>
                <a:gdLst>
                  <a:gd name="T0" fmla="*/ 0 w 45"/>
                  <a:gd name="T1" fmla="*/ 168275 h 106"/>
                  <a:gd name="T2" fmla="*/ 71438 w 45"/>
                  <a:gd name="T3" fmla="*/ 23813 h 106"/>
                  <a:gd name="T4" fmla="*/ 0 w 45"/>
                  <a:gd name="T5" fmla="*/ 23813 h 10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5" h="106">
                    <a:moveTo>
                      <a:pt x="0" y="106"/>
                    </a:moveTo>
                    <a:cubicBezTo>
                      <a:pt x="22" y="68"/>
                      <a:pt x="45" y="30"/>
                      <a:pt x="45" y="15"/>
                    </a:cubicBezTo>
                    <a:cubicBezTo>
                      <a:pt x="45" y="0"/>
                      <a:pt x="22" y="7"/>
                      <a:pt x="0" y="15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67" name="Freeform 167"/>
              <p:cNvSpPr>
                <a:spLocks/>
              </p:cNvSpPr>
              <p:nvPr/>
            </p:nvSpPr>
            <p:spPr bwMode="auto">
              <a:xfrm>
                <a:off x="6443663" y="6237288"/>
                <a:ext cx="144462" cy="1587"/>
              </a:xfrm>
              <a:custGeom>
                <a:avLst/>
                <a:gdLst>
                  <a:gd name="T0" fmla="*/ 0 w 91"/>
                  <a:gd name="T1" fmla="*/ 0 h 1"/>
                  <a:gd name="T2" fmla="*/ 144462 w 91"/>
                  <a:gd name="T3" fmla="*/ 0 h 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91" h="1">
                    <a:moveTo>
                      <a:pt x="0" y="0"/>
                    </a:moveTo>
                    <a:cubicBezTo>
                      <a:pt x="34" y="0"/>
                      <a:pt x="68" y="0"/>
                      <a:pt x="91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68" name="Freeform 168"/>
              <p:cNvSpPr>
                <a:spLocks/>
              </p:cNvSpPr>
              <p:nvPr/>
            </p:nvSpPr>
            <p:spPr bwMode="auto">
              <a:xfrm>
                <a:off x="6659563" y="5445125"/>
                <a:ext cx="217487" cy="144463"/>
              </a:xfrm>
              <a:custGeom>
                <a:avLst/>
                <a:gdLst>
                  <a:gd name="T0" fmla="*/ 0 w 137"/>
                  <a:gd name="T1" fmla="*/ 144463 h 91"/>
                  <a:gd name="T2" fmla="*/ 73025 w 137"/>
                  <a:gd name="T3" fmla="*/ 71438 h 91"/>
                  <a:gd name="T4" fmla="*/ 217487 w 137"/>
                  <a:gd name="T5" fmla="*/ 0 h 9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7" h="91">
                    <a:moveTo>
                      <a:pt x="0" y="91"/>
                    </a:moveTo>
                    <a:cubicBezTo>
                      <a:pt x="11" y="75"/>
                      <a:pt x="23" y="60"/>
                      <a:pt x="46" y="45"/>
                    </a:cubicBezTo>
                    <a:cubicBezTo>
                      <a:pt x="69" y="30"/>
                      <a:pt x="103" y="15"/>
                      <a:pt x="137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69" name="Freeform 169"/>
              <p:cNvSpPr>
                <a:spLocks/>
              </p:cNvSpPr>
              <p:nvPr/>
            </p:nvSpPr>
            <p:spPr bwMode="auto">
              <a:xfrm>
                <a:off x="6646863" y="4797425"/>
                <a:ext cx="85725" cy="479425"/>
              </a:xfrm>
              <a:custGeom>
                <a:avLst/>
                <a:gdLst>
                  <a:gd name="T0" fmla="*/ 1588 w 54"/>
                  <a:gd name="T1" fmla="*/ 479425 h 302"/>
                  <a:gd name="T2" fmla="*/ 12700 w 54"/>
                  <a:gd name="T3" fmla="*/ 360363 h 302"/>
                  <a:gd name="T4" fmla="*/ 12700 w 54"/>
                  <a:gd name="T5" fmla="*/ 287338 h 302"/>
                  <a:gd name="T6" fmla="*/ 85725 w 54"/>
                  <a:gd name="T7" fmla="*/ 144463 h 302"/>
                  <a:gd name="T8" fmla="*/ 12700 w 54"/>
                  <a:gd name="T9" fmla="*/ 0 h 3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302">
                    <a:moveTo>
                      <a:pt x="1" y="302"/>
                    </a:moveTo>
                    <a:cubicBezTo>
                      <a:pt x="3" y="290"/>
                      <a:pt x="7" y="247"/>
                      <a:pt x="8" y="227"/>
                    </a:cubicBezTo>
                    <a:cubicBezTo>
                      <a:pt x="9" y="207"/>
                      <a:pt x="0" y="204"/>
                      <a:pt x="8" y="181"/>
                    </a:cubicBezTo>
                    <a:cubicBezTo>
                      <a:pt x="16" y="158"/>
                      <a:pt x="54" y="121"/>
                      <a:pt x="54" y="91"/>
                    </a:cubicBezTo>
                    <a:cubicBezTo>
                      <a:pt x="54" y="61"/>
                      <a:pt x="31" y="30"/>
                      <a:pt x="8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70" name="Freeform 170"/>
              <p:cNvSpPr>
                <a:spLocks/>
              </p:cNvSpPr>
              <p:nvPr/>
            </p:nvSpPr>
            <p:spPr bwMode="auto">
              <a:xfrm>
                <a:off x="6659563" y="5084763"/>
                <a:ext cx="144462" cy="73025"/>
              </a:xfrm>
              <a:custGeom>
                <a:avLst/>
                <a:gdLst>
                  <a:gd name="T0" fmla="*/ 0 w 91"/>
                  <a:gd name="T1" fmla="*/ 0 h 46"/>
                  <a:gd name="T2" fmla="*/ 73025 w 91"/>
                  <a:gd name="T3" fmla="*/ 73025 h 46"/>
                  <a:gd name="T4" fmla="*/ 144462 w 91"/>
                  <a:gd name="T5" fmla="*/ 0 h 4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" h="46">
                    <a:moveTo>
                      <a:pt x="0" y="0"/>
                    </a:moveTo>
                    <a:cubicBezTo>
                      <a:pt x="15" y="23"/>
                      <a:pt x="31" y="46"/>
                      <a:pt x="46" y="46"/>
                    </a:cubicBezTo>
                    <a:cubicBezTo>
                      <a:pt x="61" y="46"/>
                      <a:pt x="76" y="23"/>
                      <a:pt x="91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71" name="Freeform 171"/>
              <p:cNvSpPr>
                <a:spLocks/>
              </p:cNvSpPr>
              <p:nvPr/>
            </p:nvSpPr>
            <p:spPr bwMode="auto">
              <a:xfrm>
                <a:off x="6443663" y="4797425"/>
                <a:ext cx="144462" cy="215900"/>
              </a:xfrm>
              <a:custGeom>
                <a:avLst/>
                <a:gdLst>
                  <a:gd name="T0" fmla="*/ 144462 w 91"/>
                  <a:gd name="T1" fmla="*/ 215900 h 136"/>
                  <a:gd name="T2" fmla="*/ 73025 w 91"/>
                  <a:gd name="T3" fmla="*/ 71438 h 136"/>
                  <a:gd name="T4" fmla="*/ 0 w 91"/>
                  <a:gd name="T5" fmla="*/ 0 h 1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" h="136">
                    <a:moveTo>
                      <a:pt x="91" y="136"/>
                    </a:moveTo>
                    <a:cubicBezTo>
                      <a:pt x="76" y="102"/>
                      <a:pt x="61" y="68"/>
                      <a:pt x="46" y="45"/>
                    </a:cubicBezTo>
                    <a:cubicBezTo>
                      <a:pt x="31" y="22"/>
                      <a:pt x="15" y="11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72" name="Freeform 172"/>
              <p:cNvSpPr>
                <a:spLocks/>
              </p:cNvSpPr>
              <p:nvPr/>
            </p:nvSpPr>
            <p:spPr bwMode="auto">
              <a:xfrm>
                <a:off x="6588125" y="4508500"/>
                <a:ext cx="82550" cy="168275"/>
              </a:xfrm>
              <a:custGeom>
                <a:avLst/>
                <a:gdLst>
                  <a:gd name="T0" fmla="*/ 0 w 52"/>
                  <a:gd name="T1" fmla="*/ 144463 h 106"/>
                  <a:gd name="T2" fmla="*/ 71438 w 52"/>
                  <a:gd name="T3" fmla="*/ 144463 h 106"/>
                  <a:gd name="T4" fmla="*/ 71438 w 52"/>
                  <a:gd name="T5" fmla="*/ 0 h 10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2" h="106">
                    <a:moveTo>
                      <a:pt x="0" y="91"/>
                    </a:moveTo>
                    <a:cubicBezTo>
                      <a:pt x="19" y="98"/>
                      <a:pt x="38" y="106"/>
                      <a:pt x="45" y="91"/>
                    </a:cubicBezTo>
                    <a:cubicBezTo>
                      <a:pt x="52" y="76"/>
                      <a:pt x="48" y="38"/>
                      <a:pt x="45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73" name="Freeform 173"/>
              <p:cNvSpPr>
                <a:spLocks/>
              </p:cNvSpPr>
              <p:nvPr/>
            </p:nvSpPr>
            <p:spPr bwMode="auto">
              <a:xfrm>
                <a:off x="5219700" y="5157788"/>
                <a:ext cx="215900" cy="142875"/>
              </a:xfrm>
              <a:custGeom>
                <a:avLst/>
                <a:gdLst>
                  <a:gd name="T0" fmla="*/ 0 w 136"/>
                  <a:gd name="T1" fmla="*/ 0 h 90"/>
                  <a:gd name="T2" fmla="*/ 144463 w 136"/>
                  <a:gd name="T3" fmla="*/ 71438 h 90"/>
                  <a:gd name="T4" fmla="*/ 215900 w 136"/>
                  <a:gd name="T5" fmla="*/ 142875 h 9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90">
                    <a:moveTo>
                      <a:pt x="0" y="0"/>
                    </a:moveTo>
                    <a:cubicBezTo>
                      <a:pt x="34" y="15"/>
                      <a:pt x="68" y="30"/>
                      <a:pt x="91" y="45"/>
                    </a:cubicBezTo>
                    <a:cubicBezTo>
                      <a:pt x="114" y="60"/>
                      <a:pt x="125" y="75"/>
                      <a:pt x="136" y="9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74" name="Freeform 174"/>
              <p:cNvSpPr>
                <a:spLocks/>
              </p:cNvSpPr>
              <p:nvPr/>
            </p:nvSpPr>
            <p:spPr bwMode="auto">
              <a:xfrm>
                <a:off x="5364163" y="5373688"/>
                <a:ext cx="157162" cy="82550"/>
              </a:xfrm>
              <a:custGeom>
                <a:avLst/>
                <a:gdLst>
                  <a:gd name="T0" fmla="*/ 0 w 99"/>
                  <a:gd name="T1" fmla="*/ 71438 h 52"/>
                  <a:gd name="T2" fmla="*/ 71437 w 99"/>
                  <a:gd name="T3" fmla="*/ 71438 h 52"/>
                  <a:gd name="T4" fmla="*/ 144462 w 99"/>
                  <a:gd name="T5" fmla="*/ 71438 h 52"/>
                  <a:gd name="T6" fmla="*/ 144462 w 99"/>
                  <a:gd name="T7" fmla="*/ 0 h 5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9" h="52">
                    <a:moveTo>
                      <a:pt x="0" y="45"/>
                    </a:moveTo>
                    <a:cubicBezTo>
                      <a:pt x="15" y="45"/>
                      <a:pt x="30" y="45"/>
                      <a:pt x="45" y="45"/>
                    </a:cubicBezTo>
                    <a:cubicBezTo>
                      <a:pt x="60" y="45"/>
                      <a:pt x="83" y="52"/>
                      <a:pt x="91" y="45"/>
                    </a:cubicBezTo>
                    <a:cubicBezTo>
                      <a:pt x="99" y="38"/>
                      <a:pt x="95" y="19"/>
                      <a:pt x="91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75" name="Freeform 175"/>
              <p:cNvSpPr>
                <a:spLocks/>
              </p:cNvSpPr>
              <p:nvPr/>
            </p:nvSpPr>
            <p:spPr bwMode="auto">
              <a:xfrm>
                <a:off x="5895975" y="6019800"/>
                <a:ext cx="115888" cy="361950"/>
              </a:xfrm>
              <a:custGeom>
                <a:avLst/>
                <a:gdLst>
                  <a:gd name="T0" fmla="*/ 0 w 73"/>
                  <a:gd name="T1" fmla="*/ 0 h 228"/>
                  <a:gd name="T2" fmla="*/ 76200 w 73"/>
                  <a:gd name="T3" fmla="*/ 114300 h 228"/>
                  <a:gd name="T4" fmla="*/ 44450 w 73"/>
                  <a:gd name="T5" fmla="*/ 217488 h 228"/>
                  <a:gd name="T6" fmla="*/ 115888 w 73"/>
                  <a:gd name="T7" fmla="*/ 361950 h 22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73" h="228">
                    <a:moveTo>
                      <a:pt x="0" y="0"/>
                    </a:moveTo>
                    <a:cubicBezTo>
                      <a:pt x="8" y="12"/>
                      <a:pt x="43" y="49"/>
                      <a:pt x="48" y="72"/>
                    </a:cubicBezTo>
                    <a:cubicBezTo>
                      <a:pt x="53" y="95"/>
                      <a:pt x="24" y="111"/>
                      <a:pt x="28" y="137"/>
                    </a:cubicBezTo>
                    <a:cubicBezTo>
                      <a:pt x="32" y="163"/>
                      <a:pt x="54" y="197"/>
                      <a:pt x="73" y="228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76" name="Freeform 176"/>
              <p:cNvSpPr>
                <a:spLocks/>
              </p:cNvSpPr>
              <p:nvPr/>
            </p:nvSpPr>
            <p:spPr bwMode="auto">
              <a:xfrm>
                <a:off x="5940425" y="6165850"/>
                <a:ext cx="215900" cy="215900"/>
              </a:xfrm>
              <a:custGeom>
                <a:avLst/>
                <a:gdLst>
                  <a:gd name="T0" fmla="*/ 0 w 136"/>
                  <a:gd name="T1" fmla="*/ 0 h 136"/>
                  <a:gd name="T2" fmla="*/ 144463 w 136"/>
                  <a:gd name="T3" fmla="*/ 71438 h 136"/>
                  <a:gd name="T4" fmla="*/ 215900 w 136"/>
                  <a:gd name="T5" fmla="*/ 215900 h 1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6" h="136">
                    <a:moveTo>
                      <a:pt x="0" y="0"/>
                    </a:moveTo>
                    <a:cubicBezTo>
                      <a:pt x="34" y="11"/>
                      <a:pt x="68" y="22"/>
                      <a:pt x="91" y="45"/>
                    </a:cubicBezTo>
                    <a:cubicBezTo>
                      <a:pt x="114" y="68"/>
                      <a:pt x="125" y="102"/>
                      <a:pt x="136" y="136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77" name="Freeform 177"/>
              <p:cNvSpPr>
                <a:spLocks/>
              </p:cNvSpPr>
              <p:nvPr/>
            </p:nvSpPr>
            <p:spPr bwMode="auto">
              <a:xfrm>
                <a:off x="6300788" y="4221163"/>
                <a:ext cx="287337" cy="287337"/>
              </a:xfrm>
              <a:custGeom>
                <a:avLst/>
                <a:gdLst>
                  <a:gd name="T0" fmla="*/ 287337 w 181"/>
                  <a:gd name="T1" fmla="*/ 287337 h 181"/>
                  <a:gd name="T2" fmla="*/ 215900 w 181"/>
                  <a:gd name="T3" fmla="*/ 144462 h 181"/>
                  <a:gd name="T4" fmla="*/ 142875 w 181"/>
                  <a:gd name="T5" fmla="*/ 71437 h 181"/>
                  <a:gd name="T6" fmla="*/ 0 w 181"/>
                  <a:gd name="T7" fmla="*/ 0 h 181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81" h="181">
                    <a:moveTo>
                      <a:pt x="181" y="181"/>
                    </a:moveTo>
                    <a:cubicBezTo>
                      <a:pt x="166" y="147"/>
                      <a:pt x="151" y="114"/>
                      <a:pt x="136" y="91"/>
                    </a:cubicBezTo>
                    <a:cubicBezTo>
                      <a:pt x="121" y="68"/>
                      <a:pt x="113" y="60"/>
                      <a:pt x="90" y="45"/>
                    </a:cubicBezTo>
                    <a:cubicBezTo>
                      <a:pt x="67" y="30"/>
                      <a:pt x="33" y="15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78" name="Freeform 178"/>
              <p:cNvSpPr>
                <a:spLocks/>
              </p:cNvSpPr>
              <p:nvPr/>
            </p:nvSpPr>
            <p:spPr bwMode="auto">
              <a:xfrm>
                <a:off x="6372225" y="4365625"/>
                <a:ext cx="144463" cy="1588"/>
              </a:xfrm>
              <a:custGeom>
                <a:avLst/>
                <a:gdLst>
                  <a:gd name="T0" fmla="*/ 144463 w 91"/>
                  <a:gd name="T1" fmla="*/ 0 h 1"/>
                  <a:gd name="T2" fmla="*/ 71438 w 91"/>
                  <a:gd name="T3" fmla="*/ 0 h 1"/>
                  <a:gd name="T4" fmla="*/ 0 w 91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91" h="1">
                    <a:moveTo>
                      <a:pt x="91" y="0"/>
                    </a:moveTo>
                    <a:cubicBezTo>
                      <a:pt x="75" y="0"/>
                      <a:pt x="60" y="0"/>
                      <a:pt x="45" y="0"/>
                    </a:cubicBezTo>
                    <a:cubicBezTo>
                      <a:pt x="30" y="0"/>
                      <a:pt x="15" y="0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79" name="Freeform 179"/>
              <p:cNvSpPr>
                <a:spLocks/>
              </p:cNvSpPr>
              <p:nvPr/>
            </p:nvSpPr>
            <p:spPr bwMode="auto">
              <a:xfrm>
                <a:off x="6430963" y="3789363"/>
                <a:ext cx="98425" cy="360362"/>
              </a:xfrm>
              <a:custGeom>
                <a:avLst/>
                <a:gdLst>
                  <a:gd name="T0" fmla="*/ 12700 w 62"/>
                  <a:gd name="T1" fmla="*/ 360362 h 227"/>
                  <a:gd name="T2" fmla="*/ 12700 w 62"/>
                  <a:gd name="T3" fmla="*/ 287337 h 227"/>
                  <a:gd name="T4" fmla="*/ 85725 w 62"/>
                  <a:gd name="T5" fmla="*/ 215900 h 227"/>
                  <a:gd name="T6" fmla="*/ 85725 w 62"/>
                  <a:gd name="T7" fmla="*/ 0 h 227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62" h="227">
                    <a:moveTo>
                      <a:pt x="8" y="227"/>
                    </a:moveTo>
                    <a:cubicBezTo>
                      <a:pt x="4" y="211"/>
                      <a:pt x="0" y="196"/>
                      <a:pt x="8" y="181"/>
                    </a:cubicBezTo>
                    <a:cubicBezTo>
                      <a:pt x="16" y="166"/>
                      <a:pt x="46" y="166"/>
                      <a:pt x="54" y="136"/>
                    </a:cubicBezTo>
                    <a:cubicBezTo>
                      <a:pt x="62" y="106"/>
                      <a:pt x="58" y="53"/>
                      <a:pt x="54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80" name="Freeform 180"/>
              <p:cNvSpPr>
                <a:spLocks/>
              </p:cNvSpPr>
              <p:nvPr/>
            </p:nvSpPr>
            <p:spPr bwMode="auto">
              <a:xfrm>
                <a:off x="6443663" y="3860800"/>
                <a:ext cx="73025" cy="144463"/>
              </a:xfrm>
              <a:custGeom>
                <a:avLst/>
                <a:gdLst>
                  <a:gd name="T0" fmla="*/ 73025 w 46"/>
                  <a:gd name="T1" fmla="*/ 144463 h 91"/>
                  <a:gd name="T2" fmla="*/ 0 w 46"/>
                  <a:gd name="T3" fmla="*/ 0 h 91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46" h="91">
                    <a:moveTo>
                      <a:pt x="46" y="91"/>
                    </a:moveTo>
                    <a:cubicBezTo>
                      <a:pt x="46" y="91"/>
                      <a:pt x="23" y="45"/>
                      <a:pt x="0" y="0"/>
                    </a:cubicBezTo>
                  </a:path>
                </a:pathLst>
              </a:custGeom>
              <a:noFill/>
              <a:ln w="28575" cap="flat" cmpd="sng">
                <a:solidFill>
                  <a:srgbClr val="9933FF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81" name="Oval 8"/>
              <p:cNvSpPr>
                <a:spLocks noChangeArrowheads="1"/>
              </p:cNvSpPr>
              <p:nvPr/>
            </p:nvSpPr>
            <p:spPr bwMode="auto">
              <a:xfrm>
                <a:off x="3995738" y="3500438"/>
                <a:ext cx="504825" cy="288925"/>
              </a:xfrm>
              <a:prstGeom prst="ellipse">
                <a:avLst/>
              </a:prstGeom>
              <a:solidFill>
                <a:srgbClr val="9933FF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/>
                <a:endParaRPr lang="ja-JP" altLang="en-US"/>
              </a:p>
            </p:txBody>
          </p:sp>
          <p:sp>
            <p:nvSpPr>
              <p:cNvPr id="282" name="Freeform 185"/>
              <p:cNvSpPr>
                <a:spLocks/>
              </p:cNvSpPr>
              <p:nvPr/>
            </p:nvSpPr>
            <p:spPr bwMode="auto">
              <a:xfrm>
                <a:off x="2524125" y="3200400"/>
                <a:ext cx="3609975" cy="1028700"/>
              </a:xfrm>
              <a:custGeom>
                <a:avLst/>
                <a:gdLst>
                  <a:gd name="T0" fmla="*/ 0 w 2274"/>
                  <a:gd name="T1" fmla="*/ 685800 h 648"/>
                  <a:gd name="T2" fmla="*/ 219075 w 2274"/>
                  <a:gd name="T3" fmla="*/ 762000 h 648"/>
                  <a:gd name="T4" fmla="*/ 390525 w 2274"/>
                  <a:gd name="T5" fmla="*/ 923925 h 648"/>
                  <a:gd name="T6" fmla="*/ 666750 w 2274"/>
                  <a:gd name="T7" fmla="*/ 1019175 h 648"/>
                  <a:gd name="T8" fmla="*/ 1104900 w 2274"/>
                  <a:gd name="T9" fmla="*/ 981075 h 648"/>
                  <a:gd name="T10" fmla="*/ 1685925 w 2274"/>
                  <a:gd name="T11" fmla="*/ 819150 h 648"/>
                  <a:gd name="T12" fmla="*/ 1914525 w 2274"/>
                  <a:gd name="T13" fmla="*/ 609600 h 648"/>
                  <a:gd name="T14" fmla="*/ 2200275 w 2274"/>
                  <a:gd name="T15" fmla="*/ 466725 h 648"/>
                  <a:gd name="T16" fmla="*/ 2428875 w 2274"/>
                  <a:gd name="T17" fmla="*/ 495300 h 648"/>
                  <a:gd name="T18" fmla="*/ 2752725 w 2274"/>
                  <a:gd name="T19" fmla="*/ 485775 h 648"/>
                  <a:gd name="T20" fmla="*/ 3076575 w 2274"/>
                  <a:gd name="T21" fmla="*/ 371475 h 648"/>
                  <a:gd name="T22" fmla="*/ 3314700 w 2274"/>
                  <a:gd name="T23" fmla="*/ 266700 h 648"/>
                  <a:gd name="T24" fmla="*/ 3419475 w 2274"/>
                  <a:gd name="T25" fmla="*/ 76200 h 648"/>
                  <a:gd name="T26" fmla="*/ 3609975 w 2274"/>
                  <a:gd name="T27" fmla="*/ 0 h 64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274" h="648">
                    <a:moveTo>
                      <a:pt x="0" y="432"/>
                    </a:moveTo>
                    <a:cubicBezTo>
                      <a:pt x="23" y="439"/>
                      <a:pt x="97" y="455"/>
                      <a:pt x="138" y="480"/>
                    </a:cubicBezTo>
                    <a:cubicBezTo>
                      <a:pt x="179" y="505"/>
                      <a:pt x="199" y="555"/>
                      <a:pt x="246" y="582"/>
                    </a:cubicBezTo>
                    <a:cubicBezTo>
                      <a:pt x="293" y="609"/>
                      <a:pt x="345" y="636"/>
                      <a:pt x="420" y="642"/>
                    </a:cubicBezTo>
                    <a:cubicBezTo>
                      <a:pt x="495" y="648"/>
                      <a:pt x="589" y="639"/>
                      <a:pt x="696" y="618"/>
                    </a:cubicBezTo>
                    <a:cubicBezTo>
                      <a:pt x="803" y="597"/>
                      <a:pt x="977" y="555"/>
                      <a:pt x="1062" y="516"/>
                    </a:cubicBezTo>
                    <a:cubicBezTo>
                      <a:pt x="1147" y="477"/>
                      <a:pt x="1152" y="421"/>
                      <a:pt x="1206" y="384"/>
                    </a:cubicBezTo>
                    <a:cubicBezTo>
                      <a:pt x="1260" y="347"/>
                      <a:pt x="1332" y="306"/>
                      <a:pt x="1386" y="294"/>
                    </a:cubicBezTo>
                    <a:cubicBezTo>
                      <a:pt x="1440" y="282"/>
                      <a:pt x="1472" y="310"/>
                      <a:pt x="1530" y="312"/>
                    </a:cubicBezTo>
                    <a:cubicBezTo>
                      <a:pt x="1588" y="314"/>
                      <a:pt x="1666" y="319"/>
                      <a:pt x="1734" y="306"/>
                    </a:cubicBezTo>
                    <a:cubicBezTo>
                      <a:pt x="1802" y="293"/>
                      <a:pt x="1879" y="257"/>
                      <a:pt x="1938" y="234"/>
                    </a:cubicBezTo>
                    <a:cubicBezTo>
                      <a:pt x="1997" y="211"/>
                      <a:pt x="2052" y="199"/>
                      <a:pt x="2088" y="168"/>
                    </a:cubicBezTo>
                    <a:cubicBezTo>
                      <a:pt x="2124" y="137"/>
                      <a:pt x="2123" y="76"/>
                      <a:pt x="2154" y="48"/>
                    </a:cubicBezTo>
                    <a:cubicBezTo>
                      <a:pt x="2185" y="20"/>
                      <a:pt x="2249" y="10"/>
                      <a:pt x="2274" y="0"/>
                    </a:cubicBezTo>
                  </a:path>
                </a:pathLst>
              </a:custGeom>
              <a:noFill/>
              <a:ln w="127000" cap="flat" cmpd="sng">
                <a:pattFill prst="lgConfetti">
                  <a:fgClr>
                    <a:srgbClr val="0000FF"/>
                  </a:fgClr>
                  <a:bgClr>
                    <a:srgbClr val="FFFFFF"/>
                  </a:bgClr>
                </a:patt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ja-JP" altLang="en-US"/>
              </a:p>
            </p:txBody>
          </p:sp>
          <p:sp>
            <p:nvSpPr>
              <p:cNvPr id="283" name="Freeform 19"/>
              <p:cNvSpPr>
                <a:spLocks/>
              </p:cNvSpPr>
              <p:nvPr/>
            </p:nvSpPr>
            <p:spPr bwMode="auto">
              <a:xfrm>
                <a:off x="4411663" y="3633788"/>
                <a:ext cx="388937" cy="300037"/>
              </a:xfrm>
              <a:custGeom>
                <a:avLst/>
                <a:gdLst>
                  <a:gd name="T0" fmla="*/ 15875 w 245"/>
                  <a:gd name="T1" fmla="*/ 11112 h 189"/>
                  <a:gd name="T2" fmla="*/ 88900 w 245"/>
                  <a:gd name="T3" fmla="*/ 11112 h 189"/>
                  <a:gd name="T4" fmla="*/ 198437 w 245"/>
                  <a:gd name="T5" fmla="*/ 80962 h 189"/>
                  <a:gd name="T6" fmla="*/ 304800 w 245"/>
                  <a:gd name="T7" fmla="*/ 155575 h 189"/>
                  <a:gd name="T8" fmla="*/ 376237 w 245"/>
                  <a:gd name="T9" fmla="*/ 227012 h 189"/>
                  <a:gd name="T10" fmla="*/ 231775 w 245"/>
                  <a:gd name="T11" fmla="*/ 227012 h 189"/>
                  <a:gd name="T12" fmla="*/ 160337 w 245"/>
                  <a:gd name="T13" fmla="*/ 300037 h 189"/>
                  <a:gd name="T14" fmla="*/ 160337 w 245"/>
                  <a:gd name="T15" fmla="*/ 227012 h 189"/>
                  <a:gd name="T16" fmla="*/ 112712 w 245"/>
                  <a:gd name="T17" fmla="*/ 149225 h 189"/>
                  <a:gd name="T18" fmla="*/ 15875 w 245"/>
                  <a:gd name="T19" fmla="*/ 82550 h 189"/>
                  <a:gd name="T20" fmla="*/ 15875 w 245"/>
                  <a:gd name="T21" fmla="*/ 11112 h 189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45" h="189">
                    <a:moveTo>
                      <a:pt x="10" y="7"/>
                    </a:moveTo>
                    <a:cubicBezTo>
                      <a:pt x="18" y="0"/>
                      <a:pt x="37" y="0"/>
                      <a:pt x="56" y="7"/>
                    </a:cubicBezTo>
                    <a:cubicBezTo>
                      <a:pt x="75" y="14"/>
                      <a:pt x="102" y="36"/>
                      <a:pt x="125" y="51"/>
                    </a:cubicBezTo>
                    <a:cubicBezTo>
                      <a:pt x="148" y="66"/>
                      <a:pt x="173" y="83"/>
                      <a:pt x="192" y="98"/>
                    </a:cubicBezTo>
                    <a:cubicBezTo>
                      <a:pt x="211" y="113"/>
                      <a:pt x="245" y="136"/>
                      <a:pt x="237" y="143"/>
                    </a:cubicBezTo>
                    <a:cubicBezTo>
                      <a:pt x="229" y="150"/>
                      <a:pt x="169" y="135"/>
                      <a:pt x="146" y="143"/>
                    </a:cubicBezTo>
                    <a:cubicBezTo>
                      <a:pt x="123" y="151"/>
                      <a:pt x="108" y="189"/>
                      <a:pt x="101" y="189"/>
                    </a:cubicBezTo>
                    <a:cubicBezTo>
                      <a:pt x="94" y="189"/>
                      <a:pt x="106" y="159"/>
                      <a:pt x="101" y="143"/>
                    </a:cubicBezTo>
                    <a:cubicBezTo>
                      <a:pt x="96" y="127"/>
                      <a:pt x="86" y="109"/>
                      <a:pt x="71" y="94"/>
                    </a:cubicBezTo>
                    <a:cubicBezTo>
                      <a:pt x="56" y="79"/>
                      <a:pt x="20" y="66"/>
                      <a:pt x="10" y="52"/>
                    </a:cubicBezTo>
                    <a:cubicBezTo>
                      <a:pt x="0" y="38"/>
                      <a:pt x="2" y="14"/>
                      <a:pt x="10" y="7"/>
                    </a:cubicBezTo>
                    <a:close/>
                  </a:path>
                </a:pathLst>
              </a:custGeom>
              <a:solidFill>
                <a:srgbClr val="9933FF"/>
              </a:solidFill>
              <a:ln w="9525">
                <a:solidFill>
                  <a:srgbClr val="9933FF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</p:grpSp>
        <p:sp>
          <p:nvSpPr>
            <p:cNvPr id="150" name="フリーフォーム 149"/>
            <p:cNvSpPr/>
            <p:nvPr/>
          </p:nvSpPr>
          <p:spPr>
            <a:xfrm>
              <a:off x="5349726" y="3258320"/>
              <a:ext cx="252561" cy="1168400"/>
            </a:xfrm>
            <a:custGeom>
              <a:avLst/>
              <a:gdLst>
                <a:gd name="connsiteX0" fmla="*/ 62061 w 252561"/>
                <a:gd name="connsiteY0" fmla="*/ 0 h 1168400"/>
                <a:gd name="connsiteX1" fmla="*/ 11261 w 252561"/>
                <a:gd name="connsiteY1" fmla="*/ 393700 h 1168400"/>
                <a:gd name="connsiteX2" fmla="*/ 252561 w 252561"/>
                <a:gd name="connsiteY2" fmla="*/ 1168400 h 116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52561" h="1168400">
                  <a:moveTo>
                    <a:pt x="62061" y="0"/>
                  </a:moveTo>
                  <a:cubicBezTo>
                    <a:pt x="20786" y="99483"/>
                    <a:pt x="-20489" y="198967"/>
                    <a:pt x="11261" y="393700"/>
                  </a:cubicBezTo>
                  <a:cubicBezTo>
                    <a:pt x="43011" y="588433"/>
                    <a:pt x="147786" y="878416"/>
                    <a:pt x="252561" y="1168400"/>
                  </a:cubicBezTo>
                </a:path>
              </a:pathLst>
            </a:custGeom>
            <a:noFill/>
            <a:ln w="76200">
              <a:solidFill>
                <a:srgbClr val="FF0066">
                  <a:alpha val="56078"/>
                </a:srgbClr>
              </a:solidFill>
              <a:headEnd type="none" w="med" len="med"/>
              <a:tailEnd type="arrow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51" name="Line 121"/>
            <p:cNvSpPr>
              <a:spLocks noChangeShapeType="1"/>
            </p:cNvSpPr>
            <p:nvPr/>
          </p:nvSpPr>
          <p:spPr bwMode="auto">
            <a:xfrm>
              <a:off x="4780871" y="3699518"/>
              <a:ext cx="556047" cy="39102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ja-JP" altLang="en-US"/>
            </a:p>
          </p:txBody>
        </p:sp>
        <p:sp>
          <p:nvSpPr>
            <p:cNvPr id="152" name="Text Box 122"/>
            <p:cNvSpPr txBox="1">
              <a:spLocks noChangeArrowheads="1"/>
            </p:cNvSpPr>
            <p:nvPr/>
          </p:nvSpPr>
          <p:spPr bwMode="auto">
            <a:xfrm>
              <a:off x="3847670" y="3154143"/>
              <a:ext cx="1036568" cy="646331"/>
            </a:xfrm>
            <a:prstGeom prst="rect">
              <a:avLst/>
            </a:prstGeom>
            <a:solidFill>
              <a:srgbClr val="CCFF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9050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ja-JP" altLang="en-US" dirty="0"/>
                <a:t>洞</a:t>
              </a:r>
              <a:r>
                <a:rPr lang="ja-JP" altLang="en-US" dirty="0" smtClean="0"/>
                <a:t>結節</a:t>
              </a:r>
              <a:r>
                <a:rPr lang="en-US" altLang="ja-JP" dirty="0" smtClean="0"/>
                <a:t/>
              </a:r>
              <a:br>
                <a:rPr lang="en-US" altLang="ja-JP" dirty="0" smtClean="0"/>
              </a:br>
              <a:r>
                <a:rPr lang="en-US" altLang="ja-JP" dirty="0" smtClean="0"/>
                <a:t>SA</a:t>
              </a:r>
              <a:r>
                <a:rPr lang="ja-JP" altLang="en-US" dirty="0" smtClean="0"/>
                <a:t>ノード</a:t>
              </a:r>
              <a:endParaRPr lang="en-US" altLang="ja-JP" dirty="0"/>
            </a:p>
          </p:txBody>
        </p:sp>
        <p:sp>
          <p:nvSpPr>
            <p:cNvPr id="153" name="テキスト ボックス 152"/>
            <p:cNvSpPr txBox="1"/>
            <p:nvPr/>
          </p:nvSpPr>
          <p:spPr>
            <a:xfrm>
              <a:off x="3872449" y="2121724"/>
              <a:ext cx="332935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静脈血の酸素濃度が高いと</a:t>
              </a:r>
              <a:r>
                <a:rPr kumimoji="1" lang="en-US" altLang="ja-JP" dirty="0" smtClean="0"/>
                <a:t>RR</a:t>
              </a:r>
              <a:r>
                <a:rPr kumimoji="1" lang="ja-JP" altLang="en-US" dirty="0" smtClean="0"/>
                <a:t>間隔が長くなり心拍数減少</a:t>
              </a:r>
              <a:endParaRPr kumimoji="1" lang="ja-JP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4315120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グループ化 9"/>
          <p:cNvGrpSpPr/>
          <p:nvPr/>
        </p:nvGrpSpPr>
        <p:grpSpPr>
          <a:xfrm>
            <a:off x="253076" y="996798"/>
            <a:ext cx="8438607" cy="5535285"/>
            <a:chOff x="381865" y="548680"/>
            <a:chExt cx="8726639" cy="5824258"/>
          </a:xfrm>
        </p:grpSpPr>
        <p:grpSp>
          <p:nvGrpSpPr>
            <p:cNvPr id="11" name="グループ化 10"/>
            <p:cNvGrpSpPr/>
            <p:nvPr/>
          </p:nvGrpSpPr>
          <p:grpSpPr>
            <a:xfrm>
              <a:off x="381865" y="764749"/>
              <a:ext cx="4039287" cy="3585716"/>
              <a:chOff x="107504" y="1844824"/>
              <a:chExt cx="4039287" cy="3585716"/>
            </a:xfrm>
          </p:grpSpPr>
          <p:grpSp>
            <p:nvGrpSpPr>
              <p:cNvPr id="35" name="グループ化 34"/>
              <p:cNvGrpSpPr/>
              <p:nvPr/>
            </p:nvGrpSpPr>
            <p:grpSpPr>
              <a:xfrm>
                <a:off x="107504" y="1844824"/>
                <a:ext cx="4039287" cy="3585716"/>
                <a:chOff x="28657" y="-12700"/>
                <a:chExt cx="9182100" cy="6883400"/>
              </a:xfrm>
            </p:grpSpPr>
            <p:sp>
              <p:nvSpPr>
                <p:cNvPr id="39" name="フリーフォーム 38"/>
                <p:cNvSpPr/>
                <p:nvPr/>
              </p:nvSpPr>
              <p:spPr>
                <a:xfrm>
                  <a:off x="5019757" y="1431393"/>
                  <a:ext cx="2692412" cy="4794615"/>
                </a:xfrm>
                <a:custGeom>
                  <a:avLst/>
                  <a:gdLst>
                    <a:gd name="connsiteX0" fmla="*/ 0 w 2692412"/>
                    <a:gd name="connsiteY0" fmla="*/ 829055 h 4794463"/>
                    <a:gd name="connsiteX1" fmla="*/ 88900 w 2692412"/>
                    <a:gd name="connsiteY1" fmla="*/ 282955 h 4794463"/>
                    <a:gd name="connsiteX2" fmla="*/ 406400 w 2692412"/>
                    <a:gd name="connsiteY2" fmla="*/ 3555 h 4794463"/>
                    <a:gd name="connsiteX3" fmla="*/ 838200 w 2692412"/>
                    <a:gd name="connsiteY3" fmla="*/ 155955 h 4794463"/>
                    <a:gd name="connsiteX4" fmla="*/ 1422400 w 2692412"/>
                    <a:gd name="connsiteY4" fmla="*/ 587755 h 4794463"/>
                    <a:gd name="connsiteX5" fmla="*/ 2082800 w 2692412"/>
                    <a:gd name="connsiteY5" fmla="*/ 1502155 h 4794463"/>
                    <a:gd name="connsiteX6" fmla="*/ 2628900 w 2692412"/>
                    <a:gd name="connsiteY6" fmla="*/ 3038855 h 4794463"/>
                    <a:gd name="connsiteX7" fmla="*/ 2654300 w 2692412"/>
                    <a:gd name="connsiteY7" fmla="*/ 4435855 h 4794463"/>
                    <a:gd name="connsiteX8" fmla="*/ 2387600 w 2692412"/>
                    <a:gd name="connsiteY8" fmla="*/ 4778755 h 4794463"/>
                    <a:gd name="connsiteX9" fmla="*/ 1790700 w 2692412"/>
                    <a:gd name="connsiteY9" fmla="*/ 4715255 h 4794463"/>
                    <a:gd name="connsiteX10" fmla="*/ 711200 w 2692412"/>
                    <a:gd name="connsiteY10" fmla="*/ 4524755 h 4794463"/>
                    <a:gd name="connsiteX11" fmla="*/ 152400 w 2692412"/>
                    <a:gd name="connsiteY11" fmla="*/ 4473955 h 4794463"/>
                    <a:gd name="connsiteX12" fmla="*/ 190500 w 2692412"/>
                    <a:gd name="connsiteY12" fmla="*/ 3978655 h 4794463"/>
                    <a:gd name="connsiteX13" fmla="*/ 711200 w 2692412"/>
                    <a:gd name="connsiteY13" fmla="*/ 3915155 h 4794463"/>
                    <a:gd name="connsiteX14" fmla="*/ 1016000 w 2692412"/>
                    <a:gd name="connsiteY14" fmla="*/ 3483355 h 4794463"/>
                    <a:gd name="connsiteX15" fmla="*/ 723900 w 2692412"/>
                    <a:gd name="connsiteY15" fmla="*/ 2492755 h 4794463"/>
                    <a:gd name="connsiteX16" fmla="*/ 558800 w 2692412"/>
                    <a:gd name="connsiteY16" fmla="*/ 1743455 h 4794463"/>
                    <a:gd name="connsiteX17" fmla="*/ 114300 w 2692412"/>
                    <a:gd name="connsiteY17" fmla="*/ 1070355 h 4794463"/>
                    <a:gd name="connsiteX18" fmla="*/ 50800 w 2692412"/>
                    <a:gd name="connsiteY18" fmla="*/ 714755 h 4794463"/>
                    <a:gd name="connsiteX0" fmla="*/ 0 w 2692412"/>
                    <a:gd name="connsiteY0" fmla="*/ 829207 h 4794615"/>
                    <a:gd name="connsiteX1" fmla="*/ 88900 w 2692412"/>
                    <a:gd name="connsiteY1" fmla="*/ 283107 h 4794615"/>
                    <a:gd name="connsiteX2" fmla="*/ 406400 w 2692412"/>
                    <a:gd name="connsiteY2" fmla="*/ 3707 h 4794615"/>
                    <a:gd name="connsiteX3" fmla="*/ 838200 w 2692412"/>
                    <a:gd name="connsiteY3" fmla="*/ 156107 h 4794615"/>
                    <a:gd name="connsiteX4" fmla="*/ 1384300 w 2692412"/>
                    <a:gd name="connsiteY4" fmla="*/ 613307 h 4794615"/>
                    <a:gd name="connsiteX5" fmla="*/ 2082800 w 2692412"/>
                    <a:gd name="connsiteY5" fmla="*/ 1502307 h 4794615"/>
                    <a:gd name="connsiteX6" fmla="*/ 2628900 w 2692412"/>
                    <a:gd name="connsiteY6" fmla="*/ 3039007 h 4794615"/>
                    <a:gd name="connsiteX7" fmla="*/ 2654300 w 2692412"/>
                    <a:gd name="connsiteY7" fmla="*/ 4436007 h 4794615"/>
                    <a:gd name="connsiteX8" fmla="*/ 2387600 w 2692412"/>
                    <a:gd name="connsiteY8" fmla="*/ 4778907 h 4794615"/>
                    <a:gd name="connsiteX9" fmla="*/ 1790700 w 2692412"/>
                    <a:gd name="connsiteY9" fmla="*/ 4715407 h 4794615"/>
                    <a:gd name="connsiteX10" fmla="*/ 711200 w 2692412"/>
                    <a:gd name="connsiteY10" fmla="*/ 4524907 h 4794615"/>
                    <a:gd name="connsiteX11" fmla="*/ 152400 w 2692412"/>
                    <a:gd name="connsiteY11" fmla="*/ 4474107 h 4794615"/>
                    <a:gd name="connsiteX12" fmla="*/ 190500 w 2692412"/>
                    <a:gd name="connsiteY12" fmla="*/ 3978807 h 4794615"/>
                    <a:gd name="connsiteX13" fmla="*/ 711200 w 2692412"/>
                    <a:gd name="connsiteY13" fmla="*/ 3915307 h 4794615"/>
                    <a:gd name="connsiteX14" fmla="*/ 1016000 w 2692412"/>
                    <a:gd name="connsiteY14" fmla="*/ 3483507 h 4794615"/>
                    <a:gd name="connsiteX15" fmla="*/ 723900 w 2692412"/>
                    <a:gd name="connsiteY15" fmla="*/ 2492907 h 4794615"/>
                    <a:gd name="connsiteX16" fmla="*/ 558800 w 2692412"/>
                    <a:gd name="connsiteY16" fmla="*/ 1743607 h 4794615"/>
                    <a:gd name="connsiteX17" fmla="*/ 114300 w 2692412"/>
                    <a:gd name="connsiteY17" fmla="*/ 1070507 h 4794615"/>
                    <a:gd name="connsiteX18" fmla="*/ 50800 w 2692412"/>
                    <a:gd name="connsiteY18" fmla="*/ 714907 h 4794615"/>
                    <a:gd name="connsiteX0" fmla="*/ 0 w 2692412"/>
                    <a:gd name="connsiteY0" fmla="*/ 829207 h 4794615"/>
                    <a:gd name="connsiteX1" fmla="*/ 88900 w 2692412"/>
                    <a:gd name="connsiteY1" fmla="*/ 283107 h 4794615"/>
                    <a:gd name="connsiteX2" fmla="*/ 406400 w 2692412"/>
                    <a:gd name="connsiteY2" fmla="*/ 3707 h 4794615"/>
                    <a:gd name="connsiteX3" fmla="*/ 838200 w 2692412"/>
                    <a:gd name="connsiteY3" fmla="*/ 156107 h 4794615"/>
                    <a:gd name="connsiteX4" fmla="*/ 1384300 w 2692412"/>
                    <a:gd name="connsiteY4" fmla="*/ 613307 h 4794615"/>
                    <a:gd name="connsiteX5" fmla="*/ 2082800 w 2692412"/>
                    <a:gd name="connsiteY5" fmla="*/ 1502307 h 4794615"/>
                    <a:gd name="connsiteX6" fmla="*/ 2628900 w 2692412"/>
                    <a:gd name="connsiteY6" fmla="*/ 3039007 h 4794615"/>
                    <a:gd name="connsiteX7" fmla="*/ 2654300 w 2692412"/>
                    <a:gd name="connsiteY7" fmla="*/ 4436007 h 4794615"/>
                    <a:gd name="connsiteX8" fmla="*/ 2387600 w 2692412"/>
                    <a:gd name="connsiteY8" fmla="*/ 4778907 h 4794615"/>
                    <a:gd name="connsiteX9" fmla="*/ 1790700 w 2692412"/>
                    <a:gd name="connsiteY9" fmla="*/ 4715407 h 4794615"/>
                    <a:gd name="connsiteX10" fmla="*/ 711200 w 2692412"/>
                    <a:gd name="connsiteY10" fmla="*/ 4524907 h 4794615"/>
                    <a:gd name="connsiteX11" fmla="*/ 152400 w 2692412"/>
                    <a:gd name="connsiteY11" fmla="*/ 4474107 h 4794615"/>
                    <a:gd name="connsiteX12" fmla="*/ 190500 w 2692412"/>
                    <a:gd name="connsiteY12" fmla="*/ 3978807 h 4794615"/>
                    <a:gd name="connsiteX13" fmla="*/ 736600 w 2692412"/>
                    <a:gd name="connsiteY13" fmla="*/ 3953407 h 4794615"/>
                    <a:gd name="connsiteX14" fmla="*/ 1016000 w 2692412"/>
                    <a:gd name="connsiteY14" fmla="*/ 3483507 h 4794615"/>
                    <a:gd name="connsiteX15" fmla="*/ 723900 w 2692412"/>
                    <a:gd name="connsiteY15" fmla="*/ 2492907 h 4794615"/>
                    <a:gd name="connsiteX16" fmla="*/ 558800 w 2692412"/>
                    <a:gd name="connsiteY16" fmla="*/ 1743607 h 4794615"/>
                    <a:gd name="connsiteX17" fmla="*/ 114300 w 2692412"/>
                    <a:gd name="connsiteY17" fmla="*/ 1070507 h 4794615"/>
                    <a:gd name="connsiteX18" fmla="*/ 50800 w 2692412"/>
                    <a:gd name="connsiteY18" fmla="*/ 714907 h 4794615"/>
                    <a:gd name="connsiteX0" fmla="*/ 0 w 2692412"/>
                    <a:gd name="connsiteY0" fmla="*/ 829207 h 4794615"/>
                    <a:gd name="connsiteX1" fmla="*/ 88900 w 2692412"/>
                    <a:gd name="connsiteY1" fmla="*/ 283107 h 4794615"/>
                    <a:gd name="connsiteX2" fmla="*/ 406400 w 2692412"/>
                    <a:gd name="connsiteY2" fmla="*/ 3707 h 4794615"/>
                    <a:gd name="connsiteX3" fmla="*/ 838200 w 2692412"/>
                    <a:gd name="connsiteY3" fmla="*/ 156107 h 4794615"/>
                    <a:gd name="connsiteX4" fmla="*/ 1384300 w 2692412"/>
                    <a:gd name="connsiteY4" fmla="*/ 613307 h 4794615"/>
                    <a:gd name="connsiteX5" fmla="*/ 2082800 w 2692412"/>
                    <a:gd name="connsiteY5" fmla="*/ 1502307 h 4794615"/>
                    <a:gd name="connsiteX6" fmla="*/ 2628900 w 2692412"/>
                    <a:gd name="connsiteY6" fmla="*/ 3039007 h 4794615"/>
                    <a:gd name="connsiteX7" fmla="*/ 2654300 w 2692412"/>
                    <a:gd name="connsiteY7" fmla="*/ 4436007 h 4794615"/>
                    <a:gd name="connsiteX8" fmla="*/ 2387600 w 2692412"/>
                    <a:gd name="connsiteY8" fmla="*/ 4778907 h 4794615"/>
                    <a:gd name="connsiteX9" fmla="*/ 1790700 w 2692412"/>
                    <a:gd name="connsiteY9" fmla="*/ 4715407 h 4794615"/>
                    <a:gd name="connsiteX10" fmla="*/ 711200 w 2692412"/>
                    <a:gd name="connsiteY10" fmla="*/ 4524907 h 4794615"/>
                    <a:gd name="connsiteX11" fmla="*/ 152400 w 2692412"/>
                    <a:gd name="connsiteY11" fmla="*/ 4474107 h 4794615"/>
                    <a:gd name="connsiteX12" fmla="*/ 203200 w 2692412"/>
                    <a:gd name="connsiteY12" fmla="*/ 4042307 h 4794615"/>
                    <a:gd name="connsiteX13" fmla="*/ 736600 w 2692412"/>
                    <a:gd name="connsiteY13" fmla="*/ 3953407 h 4794615"/>
                    <a:gd name="connsiteX14" fmla="*/ 1016000 w 2692412"/>
                    <a:gd name="connsiteY14" fmla="*/ 3483507 h 4794615"/>
                    <a:gd name="connsiteX15" fmla="*/ 723900 w 2692412"/>
                    <a:gd name="connsiteY15" fmla="*/ 2492907 h 4794615"/>
                    <a:gd name="connsiteX16" fmla="*/ 558800 w 2692412"/>
                    <a:gd name="connsiteY16" fmla="*/ 1743607 h 4794615"/>
                    <a:gd name="connsiteX17" fmla="*/ 114300 w 2692412"/>
                    <a:gd name="connsiteY17" fmla="*/ 1070507 h 4794615"/>
                    <a:gd name="connsiteX18" fmla="*/ 50800 w 2692412"/>
                    <a:gd name="connsiteY18" fmla="*/ 714907 h 4794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692412" h="4794615">
                      <a:moveTo>
                        <a:pt x="0" y="829207"/>
                      </a:moveTo>
                      <a:cubicBezTo>
                        <a:pt x="10583" y="624948"/>
                        <a:pt x="21167" y="420690"/>
                        <a:pt x="88900" y="283107"/>
                      </a:cubicBezTo>
                      <a:cubicBezTo>
                        <a:pt x="156633" y="145524"/>
                        <a:pt x="281517" y="24874"/>
                        <a:pt x="406400" y="3707"/>
                      </a:cubicBezTo>
                      <a:cubicBezTo>
                        <a:pt x="531283" y="-17460"/>
                        <a:pt x="675217" y="54507"/>
                        <a:pt x="838200" y="156107"/>
                      </a:cubicBezTo>
                      <a:cubicBezTo>
                        <a:pt x="1001183" y="257707"/>
                        <a:pt x="1176867" y="388940"/>
                        <a:pt x="1384300" y="613307"/>
                      </a:cubicBezTo>
                      <a:cubicBezTo>
                        <a:pt x="1591733" y="837674"/>
                        <a:pt x="1875367" y="1098024"/>
                        <a:pt x="2082800" y="1502307"/>
                      </a:cubicBezTo>
                      <a:cubicBezTo>
                        <a:pt x="2290233" y="1906590"/>
                        <a:pt x="2533650" y="2550057"/>
                        <a:pt x="2628900" y="3039007"/>
                      </a:cubicBezTo>
                      <a:cubicBezTo>
                        <a:pt x="2724150" y="3527957"/>
                        <a:pt x="2694517" y="4146024"/>
                        <a:pt x="2654300" y="4436007"/>
                      </a:cubicBezTo>
                      <a:cubicBezTo>
                        <a:pt x="2614083" y="4725990"/>
                        <a:pt x="2531533" y="4732340"/>
                        <a:pt x="2387600" y="4778907"/>
                      </a:cubicBezTo>
                      <a:cubicBezTo>
                        <a:pt x="2243667" y="4825474"/>
                        <a:pt x="2070100" y="4757740"/>
                        <a:pt x="1790700" y="4715407"/>
                      </a:cubicBezTo>
                      <a:cubicBezTo>
                        <a:pt x="1511300" y="4673074"/>
                        <a:pt x="984250" y="4565124"/>
                        <a:pt x="711200" y="4524907"/>
                      </a:cubicBezTo>
                      <a:cubicBezTo>
                        <a:pt x="438150" y="4484690"/>
                        <a:pt x="237067" y="4554540"/>
                        <a:pt x="152400" y="4474107"/>
                      </a:cubicBezTo>
                      <a:cubicBezTo>
                        <a:pt x="67733" y="4393674"/>
                        <a:pt x="105833" y="4129090"/>
                        <a:pt x="203200" y="4042307"/>
                      </a:cubicBezTo>
                      <a:cubicBezTo>
                        <a:pt x="300567" y="3955524"/>
                        <a:pt x="601133" y="4046540"/>
                        <a:pt x="736600" y="3953407"/>
                      </a:cubicBezTo>
                      <a:cubicBezTo>
                        <a:pt x="872067" y="3860274"/>
                        <a:pt x="1018117" y="3726924"/>
                        <a:pt x="1016000" y="3483507"/>
                      </a:cubicBezTo>
                      <a:cubicBezTo>
                        <a:pt x="1013883" y="3240090"/>
                        <a:pt x="800100" y="2782890"/>
                        <a:pt x="723900" y="2492907"/>
                      </a:cubicBezTo>
                      <a:cubicBezTo>
                        <a:pt x="647700" y="2202924"/>
                        <a:pt x="660400" y="1980674"/>
                        <a:pt x="558800" y="1743607"/>
                      </a:cubicBezTo>
                      <a:cubicBezTo>
                        <a:pt x="457200" y="1506540"/>
                        <a:pt x="198967" y="1241957"/>
                        <a:pt x="114300" y="1070507"/>
                      </a:cubicBezTo>
                      <a:cubicBezTo>
                        <a:pt x="29633" y="899057"/>
                        <a:pt x="40216" y="806982"/>
                        <a:pt x="50800" y="714907"/>
                      </a:cubicBezTo>
                    </a:path>
                  </a:pathLst>
                </a:custGeom>
                <a:pattFill prst="lgConfetti">
                  <a:fgClr>
                    <a:schemeClr val="accent1"/>
                  </a:fgClr>
                  <a:bgClr>
                    <a:schemeClr val="bg1"/>
                  </a:bgClr>
                </a:pattFill>
                <a:ln w="571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0" name="フリーフォーム 39"/>
                <p:cNvSpPr/>
                <p:nvPr/>
              </p:nvSpPr>
              <p:spPr>
                <a:xfrm>
                  <a:off x="1539833" y="1447218"/>
                  <a:ext cx="2717924" cy="4788979"/>
                </a:xfrm>
                <a:custGeom>
                  <a:avLst/>
                  <a:gdLst>
                    <a:gd name="connsiteX0" fmla="*/ 2717924 w 2717924"/>
                    <a:gd name="connsiteY0" fmla="*/ 775282 h 4788979"/>
                    <a:gd name="connsiteX1" fmla="*/ 2540124 w 2717924"/>
                    <a:gd name="connsiteY1" fmla="*/ 254582 h 4788979"/>
                    <a:gd name="connsiteX2" fmla="*/ 2235324 w 2717924"/>
                    <a:gd name="connsiteY2" fmla="*/ 582 h 4788979"/>
                    <a:gd name="connsiteX3" fmla="*/ 1600324 w 2717924"/>
                    <a:gd name="connsiteY3" fmla="*/ 318082 h 4788979"/>
                    <a:gd name="connsiteX4" fmla="*/ 711324 w 2717924"/>
                    <a:gd name="connsiteY4" fmla="*/ 1334082 h 4788979"/>
                    <a:gd name="connsiteX5" fmla="*/ 368424 w 2717924"/>
                    <a:gd name="connsiteY5" fmla="*/ 2045282 h 4788979"/>
                    <a:gd name="connsiteX6" fmla="*/ 50924 w 2717924"/>
                    <a:gd name="connsiteY6" fmla="*/ 2858082 h 4788979"/>
                    <a:gd name="connsiteX7" fmla="*/ 124 w 2717924"/>
                    <a:gd name="connsiteY7" fmla="*/ 3759782 h 4788979"/>
                    <a:gd name="connsiteX8" fmla="*/ 38224 w 2717924"/>
                    <a:gd name="connsiteY8" fmla="*/ 4572582 h 4788979"/>
                    <a:gd name="connsiteX9" fmla="*/ 89024 w 2717924"/>
                    <a:gd name="connsiteY9" fmla="*/ 4712282 h 4788979"/>
                    <a:gd name="connsiteX10" fmla="*/ 444624 w 2717924"/>
                    <a:gd name="connsiteY10" fmla="*/ 4788482 h 4788979"/>
                    <a:gd name="connsiteX11" fmla="*/ 787524 w 2717924"/>
                    <a:gd name="connsiteY11" fmla="*/ 4737682 h 4788979"/>
                    <a:gd name="connsiteX12" fmla="*/ 1295524 w 2717924"/>
                    <a:gd name="connsiteY12" fmla="*/ 4597982 h 4788979"/>
                    <a:gd name="connsiteX13" fmla="*/ 1994024 w 2717924"/>
                    <a:gd name="connsiteY13" fmla="*/ 4521782 h 4788979"/>
                    <a:gd name="connsiteX14" fmla="*/ 2438524 w 2717924"/>
                    <a:gd name="connsiteY14" fmla="*/ 4521782 h 4788979"/>
                    <a:gd name="connsiteX15" fmla="*/ 2451224 w 2717924"/>
                    <a:gd name="connsiteY15" fmla="*/ 4318582 h 4788979"/>
                    <a:gd name="connsiteX16" fmla="*/ 2375024 w 2717924"/>
                    <a:gd name="connsiteY16" fmla="*/ 3848682 h 4788979"/>
                    <a:gd name="connsiteX17" fmla="*/ 2413124 w 2717924"/>
                    <a:gd name="connsiteY17" fmla="*/ 3505782 h 4788979"/>
                    <a:gd name="connsiteX18" fmla="*/ 2146424 w 2717924"/>
                    <a:gd name="connsiteY18" fmla="*/ 3048582 h 4788979"/>
                    <a:gd name="connsiteX19" fmla="*/ 2095624 w 2717924"/>
                    <a:gd name="connsiteY19" fmla="*/ 2692982 h 4788979"/>
                    <a:gd name="connsiteX20" fmla="*/ 2146424 w 2717924"/>
                    <a:gd name="connsiteY20" fmla="*/ 2070682 h 4788979"/>
                    <a:gd name="connsiteX21" fmla="*/ 2286124 w 2717924"/>
                    <a:gd name="connsiteY21" fmla="*/ 1880182 h 4788979"/>
                    <a:gd name="connsiteX22" fmla="*/ 2222624 w 2717924"/>
                    <a:gd name="connsiteY22" fmla="*/ 1638882 h 4788979"/>
                    <a:gd name="connsiteX23" fmla="*/ 2298824 w 2717924"/>
                    <a:gd name="connsiteY23" fmla="*/ 1245182 h 4788979"/>
                    <a:gd name="connsiteX24" fmla="*/ 2692524 w 2717924"/>
                    <a:gd name="connsiteY24" fmla="*/ 864182 h 4788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717924" h="4788979">
                      <a:moveTo>
                        <a:pt x="2717924" y="775282"/>
                      </a:moveTo>
                      <a:cubicBezTo>
                        <a:pt x="2669240" y="579490"/>
                        <a:pt x="2620557" y="383699"/>
                        <a:pt x="2540124" y="254582"/>
                      </a:cubicBezTo>
                      <a:cubicBezTo>
                        <a:pt x="2459691" y="125465"/>
                        <a:pt x="2391957" y="-10001"/>
                        <a:pt x="2235324" y="582"/>
                      </a:cubicBezTo>
                      <a:cubicBezTo>
                        <a:pt x="2078691" y="11165"/>
                        <a:pt x="1854324" y="95832"/>
                        <a:pt x="1600324" y="318082"/>
                      </a:cubicBezTo>
                      <a:cubicBezTo>
                        <a:pt x="1346324" y="540332"/>
                        <a:pt x="916641" y="1046215"/>
                        <a:pt x="711324" y="1334082"/>
                      </a:cubicBezTo>
                      <a:cubicBezTo>
                        <a:pt x="506007" y="1621949"/>
                        <a:pt x="478491" y="1791282"/>
                        <a:pt x="368424" y="2045282"/>
                      </a:cubicBezTo>
                      <a:cubicBezTo>
                        <a:pt x="258357" y="2299282"/>
                        <a:pt x="112307" y="2572332"/>
                        <a:pt x="50924" y="2858082"/>
                      </a:cubicBezTo>
                      <a:cubicBezTo>
                        <a:pt x="-10459" y="3143832"/>
                        <a:pt x="2241" y="3474032"/>
                        <a:pt x="124" y="3759782"/>
                      </a:cubicBezTo>
                      <a:cubicBezTo>
                        <a:pt x="-1993" y="4045532"/>
                        <a:pt x="23407" y="4413832"/>
                        <a:pt x="38224" y="4572582"/>
                      </a:cubicBezTo>
                      <a:cubicBezTo>
                        <a:pt x="53041" y="4731332"/>
                        <a:pt x="21291" y="4676299"/>
                        <a:pt x="89024" y="4712282"/>
                      </a:cubicBezTo>
                      <a:cubicBezTo>
                        <a:pt x="156757" y="4748265"/>
                        <a:pt x="328207" y="4784249"/>
                        <a:pt x="444624" y="4788482"/>
                      </a:cubicBezTo>
                      <a:cubicBezTo>
                        <a:pt x="561041" y="4792715"/>
                        <a:pt x="645707" y="4769432"/>
                        <a:pt x="787524" y="4737682"/>
                      </a:cubicBezTo>
                      <a:cubicBezTo>
                        <a:pt x="929341" y="4705932"/>
                        <a:pt x="1094441" y="4633965"/>
                        <a:pt x="1295524" y="4597982"/>
                      </a:cubicBezTo>
                      <a:cubicBezTo>
                        <a:pt x="1496607" y="4561999"/>
                        <a:pt x="1803524" y="4534482"/>
                        <a:pt x="1994024" y="4521782"/>
                      </a:cubicBezTo>
                      <a:cubicBezTo>
                        <a:pt x="2184524" y="4509082"/>
                        <a:pt x="2362324" y="4555649"/>
                        <a:pt x="2438524" y="4521782"/>
                      </a:cubicBezTo>
                      <a:cubicBezTo>
                        <a:pt x="2514724" y="4487915"/>
                        <a:pt x="2461807" y="4430765"/>
                        <a:pt x="2451224" y="4318582"/>
                      </a:cubicBezTo>
                      <a:cubicBezTo>
                        <a:pt x="2440641" y="4206399"/>
                        <a:pt x="2381374" y="3984149"/>
                        <a:pt x="2375024" y="3848682"/>
                      </a:cubicBezTo>
                      <a:cubicBezTo>
                        <a:pt x="2368674" y="3713215"/>
                        <a:pt x="2451224" y="3639132"/>
                        <a:pt x="2413124" y="3505782"/>
                      </a:cubicBezTo>
                      <a:cubicBezTo>
                        <a:pt x="2375024" y="3372432"/>
                        <a:pt x="2199341" y="3184049"/>
                        <a:pt x="2146424" y="3048582"/>
                      </a:cubicBezTo>
                      <a:cubicBezTo>
                        <a:pt x="2093507" y="2913115"/>
                        <a:pt x="2095624" y="2855965"/>
                        <a:pt x="2095624" y="2692982"/>
                      </a:cubicBezTo>
                      <a:cubicBezTo>
                        <a:pt x="2095624" y="2529999"/>
                        <a:pt x="2114674" y="2206149"/>
                        <a:pt x="2146424" y="2070682"/>
                      </a:cubicBezTo>
                      <a:cubicBezTo>
                        <a:pt x="2178174" y="1935215"/>
                        <a:pt x="2273424" y="1952149"/>
                        <a:pt x="2286124" y="1880182"/>
                      </a:cubicBezTo>
                      <a:cubicBezTo>
                        <a:pt x="2298824" y="1808215"/>
                        <a:pt x="2220507" y="1744715"/>
                        <a:pt x="2222624" y="1638882"/>
                      </a:cubicBezTo>
                      <a:cubicBezTo>
                        <a:pt x="2224741" y="1533049"/>
                        <a:pt x="2220507" y="1374299"/>
                        <a:pt x="2298824" y="1245182"/>
                      </a:cubicBezTo>
                      <a:cubicBezTo>
                        <a:pt x="2377141" y="1116065"/>
                        <a:pt x="2624791" y="929799"/>
                        <a:pt x="2692524" y="864182"/>
                      </a:cubicBezTo>
                    </a:path>
                  </a:pathLst>
                </a:custGeom>
                <a:pattFill prst="lgConfetti">
                  <a:fgClr>
                    <a:schemeClr val="accent1"/>
                  </a:fgClr>
                  <a:bgClr>
                    <a:schemeClr val="bg1"/>
                  </a:bgClr>
                </a:pattFill>
                <a:ln w="571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1" name="フリーフォーム 40"/>
                <p:cNvSpPr/>
                <p:nvPr/>
              </p:nvSpPr>
              <p:spPr>
                <a:xfrm>
                  <a:off x="5755264" y="-12700"/>
                  <a:ext cx="3442793" cy="2336800"/>
                </a:xfrm>
                <a:custGeom>
                  <a:avLst/>
                  <a:gdLst>
                    <a:gd name="connsiteX0" fmla="*/ 1093 w 3442793"/>
                    <a:gd name="connsiteY0" fmla="*/ 0 h 2336800"/>
                    <a:gd name="connsiteX1" fmla="*/ 26493 w 3442793"/>
                    <a:gd name="connsiteY1" fmla="*/ 406400 h 2336800"/>
                    <a:gd name="connsiteX2" fmla="*/ 178893 w 3442793"/>
                    <a:gd name="connsiteY2" fmla="*/ 787400 h 2336800"/>
                    <a:gd name="connsiteX3" fmla="*/ 978993 w 3442793"/>
                    <a:gd name="connsiteY3" fmla="*/ 1092200 h 2336800"/>
                    <a:gd name="connsiteX4" fmla="*/ 2109293 w 3442793"/>
                    <a:gd name="connsiteY4" fmla="*/ 1498600 h 2336800"/>
                    <a:gd name="connsiteX5" fmla="*/ 2871293 w 3442793"/>
                    <a:gd name="connsiteY5" fmla="*/ 1841500 h 2336800"/>
                    <a:gd name="connsiteX6" fmla="*/ 3442793 w 3442793"/>
                    <a:gd name="connsiteY6" fmla="*/ 2336800 h 233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42793" h="2336800">
                      <a:moveTo>
                        <a:pt x="1093" y="0"/>
                      </a:moveTo>
                      <a:cubicBezTo>
                        <a:pt x="-1024" y="137583"/>
                        <a:pt x="-3140" y="275167"/>
                        <a:pt x="26493" y="406400"/>
                      </a:cubicBezTo>
                      <a:cubicBezTo>
                        <a:pt x="56126" y="537633"/>
                        <a:pt x="20143" y="673100"/>
                        <a:pt x="178893" y="787400"/>
                      </a:cubicBezTo>
                      <a:cubicBezTo>
                        <a:pt x="337643" y="901700"/>
                        <a:pt x="978993" y="1092200"/>
                        <a:pt x="978993" y="1092200"/>
                      </a:cubicBezTo>
                      <a:cubicBezTo>
                        <a:pt x="1300726" y="1210733"/>
                        <a:pt x="1793910" y="1373717"/>
                        <a:pt x="2109293" y="1498600"/>
                      </a:cubicBezTo>
                      <a:cubicBezTo>
                        <a:pt x="2424676" y="1623483"/>
                        <a:pt x="2649043" y="1701800"/>
                        <a:pt x="2871293" y="1841500"/>
                      </a:cubicBezTo>
                      <a:cubicBezTo>
                        <a:pt x="3093543" y="1981200"/>
                        <a:pt x="3268168" y="2159000"/>
                        <a:pt x="3442793" y="2336800"/>
                      </a:cubicBezTo>
                    </a:path>
                  </a:pathLst>
                </a:cu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2" name="フリーフォーム 41"/>
                <p:cNvSpPr/>
                <p:nvPr/>
              </p:nvSpPr>
              <p:spPr>
                <a:xfrm>
                  <a:off x="7915357" y="4565369"/>
                  <a:ext cx="1295400" cy="2305331"/>
                </a:xfrm>
                <a:custGeom>
                  <a:avLst/>
                  <a:gdLst>
                    <a:gd name="connsiteX0" fmla="*/ 1295400 w 1295400"/>
                    <a:gd name="connsiteY0" fmla="*/ 2279931 h 2305331"/>
                    <a:gd name="connsiteX1" fmla="*/ 914400 w 1295400"/>
                    <a:gd name="connsiteY1" fmla="*/ 1619531 h 2305331"/>
                    <a:gd name="connsiteX2" fmla="*/ 596900 w 1295400"/>
                    <a:gd name="connsiteY2" fmla="*/ 730531 h 2305331"/>
                    <a:gd name="connsiteX3" fmla="*/ 279400 w 1295400"/>
                    <a:gd name="connsiteY3" fmla="*/ 82831 h 2305331"/>
                    <a:gd name="connsiteX4" fmla="*/ 266700 w 1295400"/>
                    <a:gd name="connsiteY4" fmla="*/ 32031 h 2305331"/>
                    <a:gd name="connsiteX5" fmla="*/ 254000 w 1295400"/>
                    <a:gd name="connsiteY5" fmla="*/ 298731 h 2305331"/>
                    <a:gd name="connsiteX6" fmla="*/ 50800 w 1295400"/>
                    <a:gd name="connsiteY6" fmla="*/ 1429031 h 2305331"/>
                    <a:gd name="connsiteX7" fmla="*/ 0 w 1295400"/>
                    <a:gd name="connsiteY7" fmla="*/ 2305331 h 2305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95400" h="2305331">
                      <a:moveTo>
                        <a:pt x="1295400" y="2279931"/>
                      </a:moveTo>
                      <a:cubicBezTo>
                        <a:pt x="1163108" y="2078847"/>
                        <a:pt x="1030817" y="1877764"/>
                        <a:pt x="914400" y="1619531"/>
                      </a:cubicBezTo>
                      <a:cubicBezTo>
                        <a:pt x="797983" y="1361298"/>
                        <a:pt x="702733" y="986648"/>
                        <a:pt x="596900" y="730531"/>
                      </a:cubicBezTo>
                      <a:cubicBezTo>
                        <a:pt x="491067" y="474414"/>
                        <a:pt x="334433" y="199248"/>
                        <a:pt x="279400" y="82831"/>
                      </a:cubicBezTo>
                      <a:cubicBezTo>
                        <a:pt x="224367" y="-33586"/>
                        <a:pt x="270933" y="-3952"/>
                        <a:pt x="266700" y="32031"/>
                      </a:cubicBezTo>
                      <a:cubicBezTo>
                        <a:pt x="262467" y="68014"/>
                        <a:pt x="289983" y="65898"/>
                        <a:pt x="254000" y="298731"/>
                      </a:cubicBezTo>
                      <a:cubicBezTo>
                        <a:pt x="218017" y="531564"/>
                        <a:pt x="93133" y="1094598"/>
                        <a:pt x="50800" y="1429031"/>
                      </a:cubicBezTo>
                      <a:cubicBezTo>
                        <a:pt x="8467" y="1763464"/>
                        <a:pt x="4233" y="2034397"/>
                        <a:pt x="0" y="2305331"/>
                      </a:cubicBezTo>
                    </a:path>
                  </a:pathLst>
                </a:cu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3" name="フリーフォーム 42"/>
                <p:cNvSpPr/>
                <p:nvPr/>
              </p:nvSpPr>
              <p:spPr>
                <a:xfrm>
                  <a:off x="41357" y="4565131"/>
                  <a:ext cx="1260966" cy="2297451"/>
                </a:xfrm>
                <a:custGeom>
                  <a:avLst/>
                  <a:gdLst>
                    <a:gd name="connsiteX0" fmla="*/ 1257300 w 1260966"/>
                    <a:gd name="connsiteY0" fmla="*/ 2280169 h 2297451"/>
                    <a:gd name="connsiteX1" fmla="*/ 1257300 w 1260966"/>
                    <a:gd name="connsiteY1" fmla="*/ 2216669 h 2297451"/>
                    <a:gd name="connsiteX2" fmla="*/ 1219200 w 1260966"/>
                    <a:gd name="connsiteY2" fmla="*/ 1645169 h 2297451"/>
                    <a:gd name="connsiteX3" fmla="*/ 1054100 w 1260966"/>
                    <a:gd name="connsiteY3" fmla="*/ 362469 h 2297451"/>
                    <a:gd name="connsiteX4" fmla="*/ 1003300 w 1260966"/>
                    <a:gd name="connsiteY4" fmla="*/ 6869 h 2297451"/>
                    <a:gd name="connsiteX5" fmla="*/ 812800 w 1260966"/>
                    <a:gd name="connsiteY5" fmla="*/ 591069 h 2297451"/>
                    <a:gd name="connsiteX6" fmla="*/ 254000 w 1260966"/>
                    <a:gd name="connsiteY6" fmla="*/ 1746769 h 2297451"/>
                    <a:gd name="connsiteX7" fmla="*/ 0 w 1260966"/>
                    <a:gd name="connsiteY7" fmla="*/ 2254769 h 2297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0966" h="2297451">
                      <a:moveTo>
                        <a:pt x="1257300" y="2280169"/>
                      </a:moveTo>
                      <a:cubicBezTo>
                        <a:pt x="1260475" y="2301335"/>
                        <a:pt x="1263650" y="2322502"/>
                        <a:pt x="1257300" y="2216669"/>
                      </a:cubicBezTo>
                      <a:cubicBezTo>
                        <a:pt x="1250950" y="2110836"/>
                        <a:pt x="1253067" y="1954202"/>
                        <a:pt x="1219200" y="1645169"/>
                      </a:cubicBezTo>
                      <a:cubicBezTo>
                        <a:pt x="1185333" y="1336136"/>
                        <a:pt x="1090083" y="635519"/>
                        <a:pt x="1054100" y="362469"/>
                      </a:cubicBezTo>
                      <a:cubicBezTo>
                        <a:pt x="1018117" y="89419"/>
                        <a:pt x="1043517" y="-31231"/>
                        <a:pt x="1003300" y="6869"/>
                      </a:cubicBezTo>
                      <a:cubicBezTo>
                        <a:pt x="963083" y="44969"/>
                        <a:pt x="937683" y="301086"/>
                        <a:pt x="812800" y="591069"/>
                      </a:cubicBezTo>
                      <a:cubicBezTo>
                        <a:pt x="687917" y="881052"/>
                        <a:pt x="389467" y="1469486"/>
                        <a:pt x="254000" y="1746769"/>
                      </a:cubicBezTo>
                      <a:cubicBezTo>
                        <a:pt x="118533" y="2024052"/>
                        <a:pt x="59266" y="2139410"/>
                        <a:pt x="0" y="2254769"/>
                      </a:cubicBezTo>
                    </a:path>
                  </a:pathLst>
                </a:cu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44" name="フリーフォーム 43"/>
                <p:cNvSpPr/>
                <p:nvPr/>
              </p:nvSpPr>
              <p:spPr>
                <a:xfrm>
                  <a:off x="28657" y="0"/>
                  <a:ext cx="3417756" cy="2324100"/>
                </a:xfrm>
                <a:custGeom>
                  <a:avLst/>
                  <a:gdLst>
                    <a:gd name="connsiteX0" fmla="*/ 3416300 w 3417756"/>
                    <a:gd name="connsiteY0" fmla="*/ 0 h 2324100"/>
                    <a:gd name="connsiteX1" fmla="*/ 3365500 w 3417756"/>
                    <a:gd name="connsiteY1" fmla="*/ 673100 h 2324100"/>
                    <a:gd name="connsiteX2" fmla="*/ 3073400 w 3417756"/>
                    <a:gd name="connsiteY2" fmla="*/ 889000 h 2324100"/>
                    <a:gd name="connsiteX3" fmla="*/ 2057400 w 3417756"/>
                    <a:gd name="connsiteY3" fmla="*/ 1231900 h 2324100"/>
                    <a:gd name="connsiteX4" fmla="*/ 850900 w 3417756"/>
                    <a:gd name="connsiteY4" fmla="*/ 1701800 h 2324100"/>
                    <a:gd name="connsiteX5" fmla="*/ 431800 w 3417756"/>
                    <a:gd name="connsiteY5" fmla="*/ 1905000 h 2324100"/>
                    <a:gd name="connsiteX6" fmla="*/ 0 w 3417756"/>
                    <a:gd name="connsiteY6" fmla="*/ 2324100 h 2324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17756" h="2324100">
                      <a:moveTo>
                        <a:pt x="3416300" y="0"/>
                      </a:moveTo>
                      <a:cubicBezTo>
                        <a:pt x="3419475" y="262466"/>
                        <a:pt x="3422650" y="524933"/>
                        <a:pt x="3365500" y="673100"/>
                      </a:cubicBezTo>
                      <a:cubicBezTo>
                        <a:pt x="3308350" y="821267"/>
                        <a:pt x="3291417" y="795867"/>
                        <a:pt x="3073400" y="889000"/>
                      </a:cubicBezTo>
                      <a:cubicBezTo>
                        <a:pt x="2855383" y="982133"/>
                        <a:pt x="2427817" y="1096433"/>
                        <a:pt x="2057400" y="1231900"/>
                      </a:cubicBezTo>
                      <a:cubicBezTo>
                        <a:pt x="1686983" y="1367367"/>
                        <a:pt x="1121833" y="1589617"/>
                        <a:pt x="850900" y="1701800"/>
                      </a:cubicBezTo>
                      <a:cubicBezTo>
                        <a:pt x="579967" y="1813983"/>
                        <a:pt x="573617" y="1801283"/>
                        <a:pt x="431800" y="1905000"/>
                      </a:cubicBezTo>
                      <a:cubicBezTo>
                        <a:pt x="289983" y="2008717"/>
                        <a:pt x="144991" y="2166408"/>
                        <a:pt x="0" y="2324100"/>
                      </a:cubicBezTo>
                    </a:path>
                  </a:pathLst>
                </a:cu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36" name="フリーフォーム 35"/>
              <p:cNvSpPr/>
              <p:nvPr/>
            </p:nvSpPr>
            <p:spPr>
              <a:xfrm>
                <a:off x="1346200" y="1993900"/>
                <a:ext cx="679379" cy="1676400"/>
              </a:xfrm>
              <a:custGeom>
                <a:avLst/>
                <a:gdLst>
                  <a:gd name="connsiteX0" fmla="*/ 635000 w 679379"/>
                  <a:gd name="connsiteY0" fmla="*/ 0 h 1676400"/>
                  <a:gd name="connsiteX1" fmla="*/ 635000 w 679379"/>
                  <a:gd name="connsiteY1" fmla="*/ 635000 h 1676400"/>
                  <a:gd name="connsiteX2" fmla="*/ 660400 w 679379"/>
                  <a:gd name="connsiteY2" fmla="*/ 1028700 h 1676400"/>
                  <a:gd name="connsiteX3" fmla="*/ 317500 w 679379"/>
                  <a:gd name="connsiteY3" fmla="*/ 1371600 h 1676400"/>
                  <a:gd name="connsiteX4" fmla="*/ 0 w 679379"/>
                  <a:gd name="connsiteY4" fmla="*/ 1676400 h 1676400"/>
                  <a:gd name="connsiteX5" fmla="*/ 0 w 679379"/>
                  <a:gd name="connsiteY5" fmla="*/ 16764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9379" h="1676400">
                    <a:moveTo>
                      <a:pt x="635000" y="0"/>
                    </a:moveTo>
                    <a:cubicBezTo>
                      <a:pt x="632883" y="231775"/>
                      <a:pt x="630767" y="463550"/>
                      <a:pt x="635000" y="635000"/>
                    </a:cubicBezTo>
                    <a:cubicBezTo>
                      <a:pt x="639233" y="806450"/>
                      <a:pt x="713317" y="905933"/>
                      <a:pt x="660400" y="1028700"/>
                    </a:cubicBezTo>
                    <a:cubicBezTo>
                      <a:pt x="607483" y="1151467"/>
                      <a:pt x="427567" y="1263650"/>
                      <a:pt x="317500" y="1371600"/>
                    </a:cubicBezTo>
                    <a:cubicBezTo>
                      <a:pt x="207433" y="1479550"/>
                      <a:pt x="0" y="1676400"/>
                      <a:pt x="0" y="1676400"/>
                    </a:cubicBezTo>
                    <a:lnTo>
                      <a:pt x="0" y="1676400"/>
                    </a:lnTo>
                  </a:path>
                </a:pathLst>
              </a:cu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7" name="フリーフォーム 36"/>
              <p:cNvSpPr/>
              <p:nvPr/>
            </p:nvSpPr>
            <p:spPr>
              <a:xfrm>
                <a:off x="2207214" y="1993900"/>
                <a:ext cx="688386" cy="1566164"/>
              </a:xfrm>
              <a:custGeom>
                <a:avLst/>
                <a:gdLst>
                  <a:gd name="connsiteX0" fmla="*/ 27986 w 688386"/>
                  <a:gd name="connsiteY0" fmla="*/ 0 h 1566164"/>
                  <a:gd name="connsiteX1" fmla="*/ 27986 w 688386"/>
                  <a:gd name="connsiteY1" fmla="*/ 584200 h 1566164"/>
                  <a:gd name="connsiteX2" fmla="*/ 40686 w 688386"/>
                  <a:gd name="connsiteY2" fmla="*/ 1016000 h 1566164"/>
                  <a:gd name="connsiteX3" fmla="*/ 535986 w 688386"/>
                  <a:gd name="connsiteY3" fmla="*/ 1485900 h 1566164"/>
                  <a:gd name="connsiteX4" fmla="*/ 688386 w 688386"/>
                  <a:gd name="connsiteY4" fmla="*/ 1562100 h 1566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8386" h="1566164">
                    <a:moveTo>
                      <a:pt x="27986" y="0"/>
                    </a:moveTo>
                    <a:cubicBezTo>
                      <a:pt x="26927" y="207433"/>
                      <a:pt x="25869" y="414867"/>
                      <a:pt x="27986" y="584200"/>
                    </a:cubicBezTo>
                    <a:cubicBezTo>
                      <a:pt x="30103" y="753533"/>
                      <a:pt x="-43981" y="865717"/>
                      <a:pt x="40686" y="1016000"/>
                    </a:cubicBezTo>
                    <a:cubicBezTo>
                      <a:pt x="125353" y="1166283"/>
                      <a:pt x="428036" y="1394883"/>
                      <a:pt x="535986" y="1485900"/>
                    </a:cubicBezTo>
                    <a:cubicBezTo>
                      <a:pt x="643936" y="1576917"/>
                      <a:pt x="666161" y="1569508"/>
                      <a:pt x="688386" y="1562100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38" name="フリーフォーム 37"/>
              <p:cNvSpPr/>
              <p:nvPr/>
            </p:nvSpPr>
            <p:spPr>
              <a:xfrm>
                <a:off x="1471014" y="3213079"/>
                <a:ext cx="1335686" cy="585168"/>
              </a:xfrm>
              <a:custGeom>
                <a:avLst/>
                <a:gdLst>
                  <a:gd name="connsiteX0" fmla="*/ 2186 w 1335686"/>
                  <a:gd name="connsiteY0" fmla="*/ 571521 h 585168"/>
                  <a:gd name="connsiteX1" fmla="*/ 52986 w 1335686"/>
                  <a:gd name="connsiteY1" fmla="*/ 546121 h 585168"/>
                  <a:gd name="connsiteX2" fmla="*/ 357786 w 1335686"/>
                  <a:gd name="connsiteY2" fmla="*/ 241321 h 585168"/>
                  <a:gd name="connsiteX3" fmla="*/ 624486 w 1335686"/>
                  <a:gd name="connsiteY3" fmla="*/ 21 h 585168"/>
                  <a:gd name="connsiteX4" fmla="*/ 941986 w 1335686"/>
                  <a:gd name="connsiteY4" fmla="*/ 254021 h 585168"/>
                  <a:gd name="connsiteX5" fmla="*/ 1335686 w 1335686"/>
                  <a:gd name="connsiteY5" fmla="*/ 533421 h 585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5686" h="585168">
                    <a:moveTo>
                      <a:pt x="2186" y="571521"/>
                    </a:moveTo>
                    <a:cubicBezTo>
                      <a:pt x="-2048" y="586337"/>
                      <a:pt x="-6281" y="601154"/>
                      <a:pt x="52986" y="546121"/>
                    </a:cubicBezTo>
                    <a:cubicBezTo>
                      <a:pt x="112253" y="491088"/>
                      <a:pt x="262536" y="332338"/>
                      <a:pt x="357786" y="241321"/>
                    </a:cubicBezTo>
                    <a:cubicBezTo>
                      <a:pt x="453036" y="150304"/>
                      <a:pt x="527119" y="-2096"/>
                      <a:pt x="624486" y="21"/>
                    </a:cubicBezTo>
                    <a:cubicBezTo>
                      <a:pt x="721853" y="2138"/>
                      <a:pt x="823453" y="165121"/>
                      <a:pt x="941986" y="254021"/>
                    </a:cubicBezTo>
                    <a:cubicBezTo>
                      <a:pt x="1060519" y="342921"/>
                      <a:pt x="1198102" y="438171"/>
                      <a:pt x="1335686" y="533421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2" name="右矢印 11"/>
            <p:cNvSpPr/>
            <p:nvPr/>
          </p:nvSpPr>
          <p:spPr>
            <a:xfrm rot="16200000">
              <a:off x="1894901" y="970995"/>
              <a:ext cx="977168" cy="132538"/>
            </a:xfrm>
            <a:prstGeom prst="rightArrow">
              <a:avLst/>
            </a:prstGeom>
            <a:solidFill>
              <a:srgbClr val="0000FF"/>
            </a:solidFill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テキスト ボックス 12"/>
            <p:cNvSpPr txBox="1"/>
            <p:nvPr/>
          </p:nvSpPr>
          <p:spPr>
            <a:xfrm>
              <a:off x="525881" y="4315195"/>
              <a:ext cx="424847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息を吐き出すとき、肺内の圧力は大気圧より高い。⇒より多くの</a:t>
              </a:r>
              <a:r>
                <a:rPr kumimoji="1" lang="en-US" altLang="ja-JP" dirty="0" err="1" smtClean="0"/>
                <a:t>HbO</a:t>
              </a:r>
              <a:r>
                <a:rPr kumimoji="1" lang="en-US" altLang="ja-JP" baseline="-25000" dirty="0" err="1" smtClean="0"/>
                <a:t>2</a:t>
              </a:r>
              <a:r>
                <a:rPr kumimoji="1" lang="ja-JP" altLang="en-US" dirty="0" smtClean="0"/>
                <a:t>が発生</a:t>
              </a:r>
              <a:endParaRPr kumimoji="1" lang="ja-JP" altLang="en-US" dirty="0"/>
            </a:p>
          </p:txBody>
        </p:sp>
        <p:grpSp>
          <p:nvGrpSpPr>
            <p:cNvPr id="14" name="グループ化 13"/>
            <p:cNvGrpSpPr/>
            <p:nvPr/>
          </p:nvGrpSpPr>
          <p:grpSpPr>
            <a:xfrm>
              <a:off x="4911530" y="764749"/>
              <a:ext cx="4039287" cy="3585716"/>
              <a:chOff x="107504" y="1844824"/>
              <a:chExt cx="4039287" cy="3585716"/>
            </a:xfrm>
          </p:grpSpPr>
          <p:grpSp>
            <p:nvGrpSpPr>
              <p:cNvPr id="25" name="グループ化 24"/>
              <p:cNvGrpSpPr/>
              <p:nvPr/>
            </p:nvGrpSpPr>
            <p:grpSpPr>
              <a:xfrm>
                <a:off x="107504" y="1844824"/>
                <a:ext cx="4039287" cy="3585716"/>
                <a:chOff x="28657" y="-12700"/>
                <a:chExt cx="9182100" cy="6883400"/>
              </a:xfrm>
            </p:grpSpPr>
            <p:sp>
              <p:nvSpPr>
                <p:cNvPr id="29" name="フリーフォーム 28"/>
                <p:cNvSpPr/>
                <p:nvPr/>
              </p:nvSpPr>
              <p:spPr>
                <a:xfrm>
                  <a:off x="5019757" y="1431393"/>
                  <a:ext cx="2692412" cy="4794615"/>
                </a:xfrm>
                <a:custGeom>
                  <a:avLst/>
                  <a:gdLst>
                    <a:gd name="connsiteX0" fmla="*/ 0 w 2692412"/>
                    <a:gd name="connsiteY0" fmla="*/ 829055 h 4794463"/>
                    <a:gd name="connsiteX1" fmla="*/ 88900 w 2692412"/>
                    <a:gd name="connsiteY1" fmla="*/ 282955 h 4794463"/>
                    <a:gd name="connsiteX2" fmla="*/ 406400 w 2692412"/>
                    <a:gd name="connsiteY2" fmla="*/ 3555 h 4794463"/>
                    <a:gd name="connsiteX3" fmla="*/ 838200 w 2692412"/>
                    <a:gd name="connsiteY3" fmla="*/ 155955 h 4794463"/>
                    <a:gd name="connsiteX4" fmla="*/ 1422400 w 2692412"/>
                    <a:gd name="connsiteY4" fmla="*/ 587755 h 4794463"/>
                    <a:gd name="connsiteX5" fmla="*/ 2082800 w 2692412"/>
                    <a:gd name="connsiteY5" fmla="*/ 1502155 h 4794463"/>
                    <a:gd name="connsiteX6" fmla="*/ 2628900 w 2692412"/>
                    <a:gd name="connsiteY6" fmla="*/ 3038855 h 4794463"/>
                    <a:gd name="connsiteX7" fmla="*/ 2654300 w 2692412"/>
                    <a:gd name="connsiteY7" fmla="*/ 4435855 h 4794463"/>
                    <a:gd name="connsiteX8" fmla="*/ 2387600 w 2692412"/>
                    <a:gd name="connsiteY8" fmla="*/ 4778755 h 4794463"/>
                    <a:gd name="connsiteX9" fmla="*/ 1790700 w 2692412"/>
                    <a:gd name="connsiteY9" fmla="*/ 4715255 h 4794463"/>
                    <a:gd name="connsiteX10" fmla="*/ 711200 w 2692412"/>
                    <a:gd name="connsiteY10" fmla="*/ 4524755 h 4794463"/>
                    <a:gd name="connsiteX11" fmla="*/ 152400 w 2692412"/>
                    <a:gd name="connsiteY11" fmla="*/ 4473955 h 4794463"/>
                    <a:gd name="connsiteX12" fmla="*/ 190500 w 2692412"/>
                    <a:gd name="connsiteY12" fmla="*/ 3978655 h 4794463"/>
                    <a:gd name="connsiteX13" fmla="*/ 711200 w 2692412"/>
                    <a:gd name="connsiteY13" fmla="*/ 3915155 h 4794463"/>
                    <a:gd name="connsiteX14" fmla="*/ 1016000 w 2692412"/>
                    <a:gd name="connsiteY14" fmla="*/ 3483355 h 4794463"/>
                    <a:gd name="connsiteX15" fmla="*/ 723900 w 2692412"/>
                    <a:gd name="connsiteY15" fmla="*/ 2492755 h 4794463"/>
                    <a:gd name="connsiteX16" fmla="*/ 558800 w 2692412"/>
                    <a:gd name="connsiteY16" fmla="*/ 1743455 h 4794463"/>
                    <a:gd name="connsiteX17" fmla="*/ 114300 w 2692412"/>
                    <a:gd name="connsiteY17" fmla="*/ 1070355 h 4794463"/>
                    <a:gd name="connsiteX18" fmla="*/ 50800 w 2692412"/>
                    <a:gd name="connsiteY18" fmla="*/ 714755 h 4794463"/>
                    <a:gd name="connsiteX0" fmla="*/ 0 w 2692412"/>
                    <a:gd name="connsiteY0" fmla="*/ 829207 h 4794615"/>
                    <a:gd name="connsiteX1" fmla="*/ 88900 w 2692412"/>
                    <a:gd name="connsiteY1" fmla="*/ 283107 h 4794615"/>
                    <a:gd name="connsiteX2" fmla="*/ 406400 w 2692412"/>
                    <a:gd name="connsiteY2" fmla="*/ 3707 h 4794615"/>
                    <a:gd name="connsiteX3" fmla="*/ 838200 w 2692412"/>
                    <a:gd name="connsiteY3" fmla="*/ 156107 h 4794615"/>
                    <a:gd name="connsiteX4" fmla="*/ 1384300 w 2692412"/>
                    <a:gd name="connsiteY4" fmla="*/ 613307 h 4794615"/>
                    <a:gd name="connsiteX5" fmla="*/ 2082800 w 2692412"/>
                    <a:gd name="connsiteY5" fmla="*/ 1502307 h 4794615"/>
                    <a:gd name="connsiteX6" fmla="*/ 2628900 w 2692412"/>
                    <a:gd name="connsiteY6" fmla="*/ 3039007 h 4794615"/>
                    <a:gd name="connsiteX7" fmla="*/ 2654300 w 2692412"/>
                    <a:gd name="connsiteY7" fmla="*/ 4436007 h 4794615"/>
                    <a:gd name="connsiteX8" fmla="*/ 2387600 w 2692412"/>
                    <a:gd name="connsiteY8" fmla="*/ 4778907 h 4794615"/>
                    <a:gd name="connsiteX9" fmla="*/ 1790700 w 2692412"/>
                    <a:gd name="connsiteY9" fmla="*/ 4715407 h 4794615"/>
                    <a:gd name="connsiteX10" fmla="*/ 711200 w 2692412"/>
                    <a:gd name="connsiteY10" fmla="*/ 4524907 h 4794615"/>
                    <a:gd name="connsiteX11" fmla="*/ 152400 w 2692412"/>
                    <a:gd name="connsiteY11" fmla="*/ 4474107 h 4794615"/>
                    <a:gd name="connsiteX12" fmla="*/ 190500 w 2692412"/>
                    <a:gd name="connsiteY12" fmla="*/ 3978807 h 4794615"/>
                    <a:gd name="connsiteX13" fmla="*/ 711200 w 2692412"/>
                    <a:gd name="connsiteY13" fmla="*/ 3915307 h 4794615"/>
                    <a:gd name="connsiteX14" fmla="*/ 1016000 w 2692412"/>
                    <a:gd name="connsiteY14" fmla="*/ 3483507 h 4794615"/>
                    <a:gd name="connsiteX15" fmla="*/ 723900 w 2692412"/>
                    <a:gd name="connsiteY15" fmla="*/ 2492907 h 4794615"/>
                    <a:gd name="connsiteX16" fmla="*/ 558800 w 2692412"/>
                    <a:gd name="connsiteY16" fmla="*/ 1743607 h 4794615"/>
                    <a:gd name="connsiteX17" fmla="*/ 114300 w 2692412"/>
                    <a:gd name="connsiteY17" fmla="*/ 1070507 h 4794615"/>
                    <a:gd name="connsiteX18" fmla="*/ 50800 w 2692412"/>
                    <a:gd name="connsiteY18" fmla="*/ 714907 h 4794615"/>
                    <a:gd name="connsiteX0" fmla="*/ 0 w 2692412"/>
                    <a:gd name="connsiteY0" fmla="*/ 829207 h 4794615"/>
                    <a:gd name="connsiteX1" fmla="*/ 88900 w 2692412"/>
                    <a:gd name="connsiteY1" fmla="*/ 283107 h 4794615"/>
                    <a:gd name="connsiteX2" fmla="*/ 406400 w 2692412"/>
                    <a:gd name="connsiteY2" fmla="*/ 3707 h 4794615"/>
                    <a:gd name="connsiteX3" fmla="*/ 838200 w 2692412"/>
                    <a:gd name="connsiteY3" fmla="*/ 156107 h 4794615"/>
                    <a:gd name="connsiteX4" fmla="*/ 1384300 w 2692412"/>
                    <a:gd name="connsiteY4" fmla="*/ 613307 h 4794615"/>
                    <a:gd name="connsiteX5" fmla="*/ 2082800 w 2692412"/>
                    <a:gd name="connsiteY5" fmla="*/ 1502307 h 4794615"/>
                    <a:gd name="connsiteX6" fmla="*/ 2628900 w 2692412"/>
                    <a:gd name="connsiteY6" fmla="*/ 3039007 h 4794615"/>
                    <a:gd name="connsiteX7" fmla="*/ 2654300 w 2692412"/>
                    <a:gd name="connsiteY7" fmla="*/ 4436007 h 4794615"/>
                    <a:gd name="connsiteX8" fmla="*/ 2387600 w 2692412"/>
                    <a:gd name="connsiteY8" fmla="*/ 4778907 h 4794615"/>
                    <a:gd name="connsiteX9" fmla="*/ 1790700 w 2692412"/>
                    <a:gd name="connsiteY9" fmla="*/ 4715407 h 4794615"/>
                    <a:gd name="connsiteX10" fmla="*/ 711200 w 2692412"/>
                    <a:gd name="connsiteY10" fmla="*/ 4524907 h 4794615"/>
                    <a:gd name="connsiteX11" fmla="*/ 152400 w 2692412"/>
                    <a:gd name="connsiteY11" fmla="*/ 4474107 h 4794615"/>
                    <a:gd name="connsiteX12" fmla="*/ 190500 w 2692412"/>
                    <a:gd name="connsiteY12" fmla="*/ 3978807 h 4794615"/>
                    <a:gd name="connsiteX13" fmla="*/ 736600 w 2692412"/>
                    <a:gd name="connsiteY13" fmla="*/ 3953407 h 4794615"/>
                    <a:gd name="connsiteX14" fmla="*/ 1016000 w 2692412"/>
                    <a:gd name="connsiteY14" fmla="*/ 3483507 h 4794615"/>
                    <a:gd name="connsiteX15" fmla="*/ 723900 w 2692412"/>
                    <a:gd name="connsiteY15" fmla="*/ 2492907 h 4794615"/>
                    <a:gd name="connsiteX16" fmla="*/ 558800 w 2692412"/>
                    <a:gd name="connsiteY16" fmla="*/ 1743607 h 4794615"/>
                    <a:gd name="connsiteX17" fmla="*/ 114300 w 2692412"/>
                    <a:gd name="connsiteY17" fmla="*/ 1070507 h 4794615"/>
                    <a:gd name="connsiteX18" fmla="*/ 50800 w 2692412"/>
                    <a:gd name="connsiteY18" fmla="*/ 714907 h 4794615"/>
                    <a:gd name="connsiteX0" fmla="*/ 0 w 2692412"/>
                    <a:gd name="connsiteY0" fmla="*/ 829207 h 4794615"/>
                    <a:gd name="connsiteX1" fmla="*/ 88900 w 2692412"/>
                    <a:gd name="connsiteY1" fmla="*/ 283107 h 4794615"/>
                    <a:gd name="connsiteX2" fmla="*/ 406400 w 2692412"/>
                    <a:gd name="connsiteY2" fmla="*/ 3707 h 4794615"/>
                    <a:gd name="connsiteX3" fmla="*/ 838200 w 2692412"/>
                    <a:gd name="connsiteY3" fmla="*/ 156107 h 4794615"/>
                    <a:gd name="connsiteX4" fmla="*/ 1384300 w 2692412"/>
                    <a:gd name="connsiteY4" fmla="*/ 613307 h 4794615"/>
                    <a:gd name="connsiteX5" fmla="*/ 2082800 w 2692412"/>
                    <a:gd name="connsiteY5" fmla="*/ 1502307 h 4794615"/>
                    <a:gd name="connsiteX6" fmla="*/ 2628900 w 2692412"/>
                    <a:gd name="connsiteY6" fmla="*/ 3039007 h 4794615"/>
                    <a:gd name="connsiteX7" fmla="*/ 2654300 w 2692412"/>
                    <a:gd name="connsiteY7" fmla="*/ 4436007 h 4794615"/>
                    <a:gd name="connsiteX8" fmla="*/ 2387600 w 2692412"/>
                    <a:gd name="connsiteY8" fmla="*/ 4778907 h 4794615"/>
                    <a:gd name="connsiteX9" fmla="*/ 1790700 w 2692412"/>
                    <a:gd name="connsiteY9" fmla="*/ 4715407 h 4794615"/>
                    <a:gd name="connsiteX10" fmla="*/ 711200 w 2692412"/>
                    <a:gd name="connsiteY10" fmla="*/ 4524907 h 4794615"/>
                    <a:gd name="connsiteX11" fmla="*/ 152400 w 2692412"/>
                    <a:gd name="connsiteY11" fmla="*/ 4474107 h 4794615"/>
                    <a:gd name="connsiteX12" fmla="*/ 203200 w 2692412"/>
                    <a:gd name="connsiteY12" fmla="*/ 4042307 h 4794615"/>
                    <a:gd name="connsiteX13" fmla="*/ 736600 w 2692412"/>
                    <a:gd name="connsiteY13" fmla="*/ 3953407 h 4794615"/>
                    <a:gd name="connsiteX14" fmla="*/ 1016000 w 2692412"/>
                    <a:gd name="connsiteY14" fmla="*/ 3483507 h 4794615"/>
                    <a:gd name="connsiteX15" fmla="*/ 723900 w 2692412"/>
                    <a:gd name="connsiteY15" fmla="*/ 2492907 h 4794615"/>
                    <a:gd name="connsiteX16" fmla="*/ 558800 w 2692412"/>
                    <a:gd name="connsiteY16" fmla="*/ 1743607 h 4794615"/>
                    <a:gd name="connsiteX17" fmla="*/ 114300 w 2692412"/>
                    <a:gd name="connsiteY17" fmla="*/ 1070507 h 4794615"/>
                    <a:gd name="connsiteX18" fmla="*/ 50800 w 2692412"/>
                    <a:gd name="connsiteY18" fmla="*/ 714907 h 47946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2692412" h="4794615">
                      <a:moveTo>
                        <a:pt x="0" y="829207"/>
                      </a:moveTo>
                      <a:cubicBezTo>
                        <a:pt x="10583" y="624948"/>
                        <a:pt x="21167" y="420690"/>
                        <a:pt x="88900" y="283107"/>
                      </a:cubicBezTo>
                      <a:cubicBezTo>
                        <a:pt x="156633" y="145524"/>
                        <a:pt x="281517" y="24874"/>
                        <a:pt x="406400" y="3707"/>
                      </a:cubicBezTo>
                      <a:cubicBezTo>
                        <a:pt x="531283" y="-17460"/>
                        <a:pt x="675217" y="54507"/>
                        <a:pt x="838200" y="156107"/>
                      </a:cubicBezTo>
                      <a:cubicBezTo>
                        <a:pt x="1001183" y="257707"/>
                        <a:pt x="1176867" y="388940"/>
                        <a:pt x="1384300" y="613307"/>
                      </a:cubicBezTo>
                      <a:cubicBezTo>
                        <a:pt x="1591733" y="837674"/>
                        <a:pt x="1875367" y="1098024"/>
                        <a:pt x="2082800" y="1502307"/>
                      </a:cubicBezTo>
                      <a:cubicBezTo>
                        <a:pt x="2290233" y="1906590"/>
                        <a:pt x="2533650" y="2550057"/>
                        <a:pt x="2628900" y="3039007"/>
                      </a:cubicBezTo>
                      <a:cubicBezTo>
                        <a:pt x="2724150" y="3527957"/>
                        <a:pt x="2694517" y="4146024"/>
                        <a:pt x="2654300" y="4436007"/>
                      </a:cubicBezTo>
                      <a:cubicBezTo>
                        <a:pt x="2614083" y="4725990"/>
                        <a:pt x="2531533" y="4732340"/>
                        <a:pt x="2387600" y="4778907"/>
                      </a:cubicBezTo>
                      <a:cubicBezTo>
                        <a:pt x="2243667" y="4825474"/>
                        <a:pt x="2070100" y="4757740"/>
                        <a:pt x="1790700" y="4715407"/>
                      </a:cubicBezTo>
                      <a:cubicBezTo>
                        <a:pt x="1511300" y="4673074"/>
                        <a:pt x="984250" y="4565124"/>
                        <a:pt x="711200" y="4524907"/>
                      </a:cubicBezTo>
                      <a:cubicBezTo>
                        <a:pt x="438150" y="4484690"/>
                        <a:pt x="237067" y="4554540"/>
                        <a:pt x="152400" y="4474107"/>
                      </a:cubicBezTo>
                      <a:cubicBezTo>
                        <a:pt x="67733" y="4393674"/>
                        <a:pt x="105833" y="4129090"/>
                        <a:pt x="203200" y="4042307"/>
                      </a:cubicBezTo>
                      <a:cubicBezTo>
                        <a:pt x="300567" y="3955524"/>
                        <a:pt x="601133" y="4046540"/>
                        <a:pt x="736600" y="3953407"/>
                      </a:cubicBezTo>
                      <a:cubicBezTo>
                        <a:pt x="872067" y="3860274"/>
                        <a:pt x="1018117" y="3726924"/>
                        <a:pt x="1016000" y="3483507"/>
                      </a:cubicBezTo>
                      <a:cubicBezTo>
                        <a:pt x="1013883" y="3240090"/>
                        <a:pt x="800100" y="2782890"/>
                        <a:pt x="723900" y="2492907"/>
                      </a:cubicBezTo>
                      <a:cubicBezTo>
                        <a:pt x="647700" y="2202924"/>
                        <a:pt x="660400" y="1980674"/>
                        <a:pt x="558800" y="1743607"/>
                      </a:cubicBezTo>
                      <a:cubicBezTo>
                        <a:pt x="457200" y="1506540"/>
                        <a:pt x="198967" y="1241957"/>
                        <a:pt x="114300" y="1070507"/>
                      </a:cubicBezTo>
                      <a:cubicBezTo>
                        <a:pt x="29633" y="899057"/>
                        <a:pt x="40216" y="806982"/>
                        <a:pt x="50800" y="714907"/>
                      </a:cubicBezTo>
                    </a:path>
                  </a:pathLst>
                </a:custGeom>
                <a:pattFill prst="lgConfetti">
                  <a:fgClr>
                    <a:schemeClr val="accent1"/>
                  </a:fgClr>
                  <a:bgClr>
                    <a:schemeClr val="bg1"/>
                  </a:bgClr>
                </a:pattFill>
                <a:ln w="571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0" name="フリーフォーム 29"/>
                <p:cNvSpPr/>
                <p:nvPr/>
              </p:nvSpPr>
              <p:spPr>
                <a:xfrm>
                  <a:off x="1539833" y="1447218"/>
                  <a:ext cx="2717924" cy="4788979"/>
                </a:xfrm>
                <a:custGeom>
                  <a:avLst/>
                  <a:gdLst>
                    <a:gd name="connsiteX0" fmla="*/ 2717924 w 2717924"/>
                    <a:gd name="connsiteY0" fmla="*/ 775282 h 4788979"/>
                    <a:gd name="connsiteX1" fmla="*/ 2540124 w 2717924"/>
                    <a:gd name="connsiteY1" fmla="*/ 254582 h 4788979"/>
                    <a:gd name="connsiteX2" fmla="*/ 2235324 w 2717924"/>
                    <a:gd name="connsiteY2" fmla="*/ 582 h 4788979"/>
                    <a:gd name="connsiteX3" fmla="*/ 1600324 w 2717924"/>
                    <a:gd name="connsiteY3" fmla="*/ 318082 h 4788979"/>
                    <a:gd name="connsiteX4" fmla="*/ 711324 w 2717924"/>
                    <a:gd name="connsiteY4" fmla="*/ 1334082 h 4788979"/>
                    <a:gd name="connsiteX5" fmla="*/ 368424 w 2717924"/>
                    <a:gd name="connsiteY5" fmla="*/ 2045282 h 4788979"/>
                    <a:gd name="connsiteX6" fmla="*/ 50924 w 2717924"/>
                    <a:gd name="connsiteY6" fmla="*/ 2858082 h 4788979"/>
                    <a:gd name="connsiteX7" fmla="*/ 124 w 2717924"/>
                    <a:gd name="connsiteY7" fmla="*/ 3759782 h 4788979"/>
                    <a:gd name="connsiteX8" fmla="*/ 38224 w 2717924"/>
                    <a:gd name="connsiteY8" fmla="*/ 4572582 h 4788979"/>
                    <a:gd name="connsiteX9" fmla="*/ 89024 w 2717924"/>
                    <a:gd name="connsiteY9" fmla="*/ 4712282 h 4788979"/>
                    <a:gd name="connsiteX10" fmla="*/ 444624 w 2717924"/>
                    <a:gd name="connsiteY10" fmla="*/ 4788482 h 4788979"/>
                    <a:gd name="connsiteX11" fmla="*/ 787524 w 2717924"/>
                    <a:gd name="connsiteY11" fmla="*/ 4737682 h 4788979"/>
                    <a:gd name="connsiteX12" fmla="*/ 1295524 w 2717924"/>
                    <a:gd name="connsiteY12" fmla="*/ 4597982 h 4788979"/>
                    <a:gd name="connsiteX13" fmla="*/ 1994024 w 2717924"/>
                    <a:gd name="connsiteY13" fmla="*/ 4521782 h 4788979"/>
                    <a:gd name="connsiteX14" fmla="*/ 2438524 w 2717924"/>
                    <a:gd name="connsiteY14" fmla="*/ 4521782 h 4788979"/>
                    <a:gd name="connsiteX15" fmla="*/ 2451224 w 2717924"/>
                    <a:gd name="connsiteY15" fmla="*/ 4318582 h 4788979"/>
                    <a:gd name="connsiteX16" fmla="*/ 2375024 w 2717924"/>
                    <a:gd name="connsiteY16" fmla="*/ 3848682 h 4788979"/>
                    <a:gd name="connsiteX17" fmla="*/ 2413124 w 2717924"/>
                    <a:gd name="connsiteY17" fmla="*/ 3505782 h 4788979"/>
                    <a:gd name="connsiteX18" fmla="*/ 2146424 w 2717924"/>
                    <a:gd name="connsiteY18" fmla="*/ 3048582 h 4788979"/>
                    <a:gd name="connsiteX19" fmla="*/ 2095624 w 2717924"/>
                    <a:gd name="connsiteY19" fmla="*/ 2692982 h 4788979"/>
                    <a:gd name="connsiteX20" fmla="*/ 2146424 w 2717924"/>
                    <a:gd name="connsiteY20" fmla="*/ 2070682 h 4788979"/>
                    <a:gd name="connsiteX21" fmla="*/ 2286124 w 2717924"/>
                    <a:gd name="connsiteY21" fmla="*/ 1880182 h 4788979"/>
                    <a:gd name="connsiteX22" fmla="*/ 2222624 w 2717924"/>
                    <a:gd name="connsiteY22" fmla="*/ 1638882 h 4788979"/>
                    <a:gd name="connsiteX23" fmla="*/ 2298824 w 2717924"/>
                    <a:gd name="connsiteY23" fmla="*/ 1245182 h 4788979"/>
                    <a:gd name="connsiteX24" fmla="*/ 2692524 w 2717924"/>
                    <a:gd name="connsiteY24" fmla="*/ 864182 h 4788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2717924" h="4788979">
                      <a:moveTo>
                        <a:pt x="2717924" y="775282"/>
                      </a:moveTo>
                      <a:cubicBezTo>
                        <a:pt x="2669240" y="579490"/>
                        <a:pt x="2620557" y="383699"/>
                        <a:pt x="2540124" y="254582"/>
                      </a:cubicBezTo>
                      <a:cubicBezTo>
                        <a:pt x="2459691" y="125465"/>
                        <a:pt x="2391957" y="-10001"/>
                        <a:pt x="2235324" y="582"/>
                      </a:cubicBezTo>
                      <a:cubicBezTo>
                        <a:pt x="2078691" y="11165"/>
                        <a:pt x="1854324" y="95832"/>
                        <a:pt x="1600324" y="318082"/>
                      </a:cubicBezTo>
                      <a:cubicBezTo>
                        <a:pt x="1346324" y="540332"/>
                        <a:pt x="916641" y="1046215"/>
                        <a:pt x="711324" y="1334082"/>
                      </a:cubicBezTo>
                      <a:cubicBezTo>
                        <a:pt x="506007" y="1621949"/>
                        <a:pt x="478491" y="1791282"/>
                        <a:pt x="368424" y="2045282"/>
                      </a:cubicBezTo>
                      <a:cubicBezTo>
                        <a:pt x="258357" y="2299282"/>
                        <a:pt x="112307" y="2572332"/>
                        <a:pt x="50924" y="2858082"/>
                      </a:cubicBezTo>
                      <a:cubicBezTo>
                        <a:pt x="-10459" y="3143832"/>
                        <a:pt x="2241" y="3474032"/>
                        <a:pt x="124" y="3759782"/>
                      </a:cubicBezTo>
                      <a:cubicBezTo>
                        <a:pt x="-1993" y="4045532"/>
                        <a:pt x="23407" y="4413832"/>
                        <a:pt x="38224" y="4572582"/>
                      </a:cubicBezTo>
                      <a:cubicBezTo>
                        <a:pt x="53041" y="4731332"/>
                        <a:pt x="21291" y="4676299"/>
                        <a:pt x="89024" y="4712282"/>
                      </a:cubicBezTo>
                      <a:cubicBezTo>
                        <a:pt x="156757" y="4748265"/>
                        <a:pt x="328207" y="4784249"/>
                        <a:pt x="444624" y="4788482"/>
                      </a:cubicBezTo>
                      <a:cubicBezTo>
                        <a:pt x="561041" y="4792715"/>
                        <a:pt x="645707" y="4769432"/>
                        <a:pt x="787524" y="4737682"/>
                      </a:cubicBezTo>
                      <a:cubicBezTo>
                        <a:pt x="929341" y="4705932"/>
                        <a:pt x="1094441" y="4633965"/>
                        <a:pt x="1295524" y="4597982"/>
                      </a:cubicBezTo>
                      <a:cubicBezTo>
                        <a:pt x="1496607" y="4561999"/>
                        <a:pt x="1803524" y="4534482"/>
                        <a:pt x="1994024" y="4521782"/>
                      </a:cubicBezTo>
                      <a:cubicBezTo>
                        <a:pt x="2184524" y="4509082"/>
                        <a:pt x="2362324" y="4555649"/>
                        <a:pt x="2438524" y="4521782"/>
                      </a:cubicBezTo>
                      <a:cubicBezTo>
                        <a:pt x="2514724" y="4487915"/>
                        <a:pt x="2461807" y="4430765"/>
                        <a:pt x="2451224" y="4318582"/>
                      </a:cubicBezTo>
                      <a:cubicBezTo>
                        <a:pt x="2440641" y="4206399"/>
                        <a:pt x="2381374" y="3984149"/>
                        <a:pt x="2375024" y="3848682"/>
                      </a:cubicBezTo>
                      <a:cubicBezTo>
                        <a:pt x="2368674" y="3713215"/>
                        <a:pt x="2451224" y="3639132"/>
                        <a:pt x="2413124" y="3505782"/>
                      </a:cubicBezTo>
                      <a:cubicBezTo>
                        <a:pt x="2375024" y="3372432"/>
                        <a:pt x="2199341" y="3184049"/>
                        <a:pt x="2146424" y="3048582"/>
                      </a:cubicBezTo>
                      <a:cubicBezTo>
                        <a:pt x="2093507" y="2913115"/>
                        <a:pt x="2095624" y="2855965"/>
                        <a:pt x="2095624" y="2692982"/>
                      </a:cubicBezTo>
                      <a:cubicBezTo>
                        <a:pt x="2095624" y="2529999"/>
                        <a:pt x="2114674" y="2206149"/>
                        <a:pt x="2146424" y="2070682"/>
                      </a:cubicBezTo>
                      <a:cubicBezTo>
                        <a:pt x="2178174" y="1935215"/>
                        <a:pt x="2273424" y="1952149"/>
                        <a:pt x="2286124" y="1880182"/>
                      </a:cubicBezTo>
                      <a:cubicBezTo>
                        <a:pt x="2298824" y="1808215"/>
                        <a:pt x="2220507" y="1744715"/>
                        <a:pt x="2222624" y="1638882"/>
                      </a:cubicBezTo>
                      <a:cubicBezTo>
                        <a:pt x="2224741" y="1533049"/>
                        <a:pt x="2220507" y="1374299"/>
                        <a:pt x="2298824" y="1245182"/>
                      </a:cubicBezTo>
                      <a:cubicBezTo>
                        <a:pt x="2377141" y="1116065"/>
                        <a:pt x="2624791" y="929799"/>
                        <a:pt x="2692524" y="864182"/>
                      </a:cubicBezTo>
                    </a:path>
                  </a:pathLst>
                </a:custGeom>
                <a:pattFill prst="lgConfetti">
                  <a:fgClr>
                    <a:schemeClr val="accent1"/>
                  </a:fgClr>
                  <a:bgClr>
                    <a:schemeClr val="bg1"/>
                  </a:bgClr>
                </a:pattFill>
                <a:ln w="57150">
                  <a:solidFill>
                    <a:srgbClr val="0000F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1" name="フリーフォーム 30"/>
                <p:cNvSpPr/>
                <p:nvPr/>
              </p:nvSpPr>
              <p:spPr>
                <a:xfrm>
                  <a:off x="5755264" y="-12700"/>
                  <a:ext cx="3442793" cy="2336800"/>
                </a:xfrm>
                <a:custGeom>
                  <a:avLst/>
                  <a:gdLst>
                    <a:gd name="connsiteX0" fmla="*/ 1093 w 3442793"/>
                    <a:gd name="connsiteY0" fmla="*/ 0 h 2336800"/>
                    <a:gd name="connsiteX1" fmla="*/ 26493 w 3442793"/>
                    <a:gd name="connsiteY1" fmla="*/ 406400 h 2336800"/>
                    <a:gd name="connsiteX2" fmla="*/ 178893 w 3442793"/>
                    <a:gd name="connsiteY2" fmla="*/ 787400 h 2336800"/>
                    <a:gd name="connsiteX3" fmla="*/ 978993 w 3442793"/>
                    <a:gd name="connsiteY3" fmla="*/ 1092200 h 2336800"/>
                    <a:gd name="connsiteX4" fmla="*/ 2109293 w 3442793"/>
                    <a:gd name="connsiteY4" fmla="*/ 1498600 h 2336800"/>
                    <a:gd name="connsiteX5" fmla="*/ 2871293 w 3442793"/>
                    <a:gd name="connsiteY5" fmla="*/ 1841500 h 2336800"/>
                    <a:gd name="connsiteX6" fmla="*/ 3442793 w 3442793"/>
                    <a:gd name="connsiteY6" fmla="*/ 2336800 h 23368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42793" h="2336800">
                      <a:moveTo>
                        <a:pt x="1093" y="0"/>
                      </a:moveTo>
                      <a:cubicBezTo>
                        <a:pt x="-1024" y="137583"/>
                        <a:pt x="-3140" y="275167"/>
                        <a:pt x="26493" y="406400"/>
                      </a:cubicBezTo>
                      <a:cubicBezTo>
                        <a:pt x="56126" y="537633"/>
                        <a:pt x="20143" y="673100"/>
                        <a:pt x="178893" y="787400"/>
                      </a:cubicBezTo>
                      <a:cubicBezTo>
                        <a:pt x="337643" y="901700"/>
                        <a:pt x="978993" y="1092200"/>
                        <a:pt x="978993" y="1092200"/>
                      </a:cubicBezTo>
                      <a:cubicBezTo>
                        <a:pt x="1300726" y="1210733"/>
                        <a:pt x="1793910" y="1373717"/>
                        <a:pt x="2109293" y="1498600"/>
                      </a:cubicBezTo>
                      <a:cubicBezTo>
                        <a:pt x="2424676" y="1623483"/>
                        <a:pt x="2649043" y="1701800"/>
                        <a:pt x="2871293" y="1841500"/>
                      </a:cubicBezTo>
                      <a:cubicBezTo>
                        <a:pt x="3093543" y="1981200"/>
                        <a:pt x="3268168" y="2159000"/>
                        <a:pt x="3442793" y="2336800"/>
                      </a:cubicBezTo>
                    </a:path>
                  </a:pathLst>
                </a:cu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2" name="フリーフォーム 31"/>
                <p:cNvSpPr/>
                <p:nvPr/>
              </p:nvSpPr>
              <p:spPr>
                <a:xfrm>
                  <a:off x="7915357" y="4565369"/>
                  <a:ext cx="1295400" cy="2305331"/>
                </a:xfrm>
                <a:custGeom>
                  <a:avLst/>
                  <a:gdLst>
                    <a:gd name="connsiteX0" fmla="*/ 1295400 w 1295400"/>
                    <a:gd name="connsiteY0" fmla="*/ 2279931 h 2305331"/>
                    <a:gd name="connsiteX1" fmla="*/ 914400 w 1295400"/>
                    <a:gd name="connsiteY1" fmla="*/ 1619531 h 2305331"/>
                    <a:gd name="connsiteX2" fmla="*/ 596900 w 1295400"/>
                    <a:gd name="connsiteY2" fmla="*/ 730531 h 2305331"/>
                    <a:gd name="connsiteX3" fmla="*/ 279400 w 1295400"/>
                    <a:gd name="connsiteY3" fmla="*/ 82831 h 2305331"/>
                    <a:gd name="connsiteX4" fmla="*/ 266700 w 1295400"/>
                    <a:gd name="connsiteY4" fmla="*/ 32031 h 2305331"/>
                    <a:gd name="connsiteX5" fmla="*/ 254000 w 1295400"/>
                    <a:gd name="connsiteY5" fmla="*/ 298731 h 2305331"/>
                    <a:gd name="connsiteX6" fmla="*/ 50800 w 1295400"/>
                    <a:gd name="connsiteY6" fmla="*/ 1429031 h 2305331"/>
                    <a:gd name="connsiteX7" fmla="*/ 0 w 1295400"/>
                    <a:gd name="connsiteY7" fmla="*/ 2305331 h 23053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95400" h="2305331">
                      <a:moveTo>
                        <a:pt x="1295400" y="2279931"/>
                      </a:moveTo>
                      <a:cubicBezTo>
                        <a:pt x="1163108" y="2078847"/>
                        <a:pt x="1030817" y="1877764"/>
                        <a:pt x="914400" y="1619531"/>
                      </a:cubicBezTo>
                      <a:cubicBezTo>
                        <a:pt x="797983" y="1361298"/>
                        <a:pt x="702733" y="986648"/>
                        <a:pt x="596900" y="730531"/>
                      </a:cubicBezTo>
                      <a:cubicBezTo>
                        <a:pt x="491067" y="474414"/>
                        <a:pt x="334433" y="199248"/>
                        <a:pt x="279400" y="82831"/>
                      </a:cubicBezTo>
                      <a:cubicBezTo>
                        <a:pt x="224367" y="-33586"/>
                        <a:pt x="270933" y="-3952"/>
                        <a:pt x="266700" y="32031"/>
                      </a:cubicBezTo>
                      <a:cubicBezTo>
                        <a:pt x="262467" y="68014"/>
                        <a:pt x="289983" y="65898"/>
                        <a:pt x="254000" y="298731"/>
                      </a:cubicBezTo>
                      <a:cubicBezTo>
                        <a:pt x="218017" y="531564"/>
                        <a:pt x="93133" y="1094598"/>
                        <a:pt x="50800" y="1429031"/>
                      </a:cubicBezTo>
                      <a:cubicBezTo>
                        <a:pt x="8467" y="1763464"/>
                        <a:pt x="4233" y="2034397"/>
                        <a:pt x="0" y="2305331"/>
                      </a:cubicBezTo>
                    </a:path>
                  </a:pathLst>
                </a:cu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3" name="フリーフォーム 32"/>
                <p:cNvSpPr/>
                <p:nvPr/>
              </p:nvSpPr>
              <p:spPr>
                <a:xfrm>
                  <a:off x="41357" y="4565131"/>
                  <a:ext cx="1260966" cy="2297451"/>
                </a:xfrm>
                <a:custGeom>
                  <a:avLst/>
                  <a:gdLst>
                    <a:gd name="connsiteX0" fmla="*/ 1257300 w 1260966"/>
                    <a:gd name="connsiteY0" fmla="*/ 2280169 h 2297451"/>
                    <a:gd name="connsiteX1" fmla="*/ 1257300 w 1260966"/>
                    <a:gd name="connsiteY1" fmla="*/ 2216669 h 2297451"/>
                    <a:gd name="connsiteX2" fmla="*/ 1219200 w 1260966"/>
                    <a:gd name="connsiteY2" fmla="*/ 1645169 h 2297451"/>
                    <a:gd name="connsiteX3" fmla="*/ 1054100 w 1260966"/>
                    <a:gd name="connsiteY3" fmla="*/ 362469 h 2297451"/>
                    <a:gd name="connsiteX4" fmla="*/ 1003300 w 1260966"/>
                    <a:gd name="connsiteY4" fmla="*/ 6869 h 2297451"/>
                    <a:gd name="connsiteX5" fmla="*/ 812800 w 1260966"/>
                    <a:gd name="connsiteY5" fmla="*/ 591069 h 2297451"/>
                    <a:gd name="connsiteX6" fmla="*/ 254000 w 1260966"/>
                    <a:gd name="connsiteY6" fmla="*/ 1746769 h 2297451"/>
                    <a:gd name="connsiteX7" fmla="*/ 0 w 1260966"/>
                    <a:gd name="connsiteY7" fmla="*/ 2254769 h 22974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60966" h="2297451">
                      <a:moveTo>
                        <a:pt x="1257300" y="2280169"/>
                      </a:moveTo>
                      <a:cubicBezTo>
                        <a:pt x="1260475" y="2301335"/>
                        <a:pt x="1263650" y="2322502"/>
                        <a:pt x="1257300" y="2216669"/>
                      </a:cubicBezTo>
                      <a:cubicBezTo>
                        <a:pt x="1250950" y="2110836"/>
                        <a:pt x="1253067" y="1954202"/>
                        <a:pt x="1219200" y="1645169"/>
                      </a:cubicBezTo>
                      <a:cubicBezTo>
                        <a:pt x="1185333" y="1336136"/>
                        <a:pt x="1090083" y="635519"/>
                        <a:pt x="1054100" y="362469"/>
                      </a:cubicBezTo>
                      <a:cubicBezTo>
                        <a:pt x="1018117" y="89419"/>
                        <a:pt x="1043517" y="-31231"/>
                        <a:pt x="1003300" y="6869"/>
                      </a:cubicBezTo>
                      <a:cubicBezTo>
                        <a:pt x="963083" y="44969"/>
                        <a:pt x="937683" y="301086"/>
                        <a:pt x="812800" y="591069"/>
                      </a:cubicBezTo>
                      <a:cubicBezTo>
                        <a:pt x="687917" y="881052"/>
                        <a:pt x="389467" y="1469486"/>
                        <a:pt x="254000" y="1746769"/>
                      </a:cubicBezTo>
                      <a:cubicBezTo>
                        <a:pt x="118533" y="2024052"/>
                        <a:pt x="59266" y="2139410"/>
                        <a:pt x="0" y="2254769"/>
                      </a:cubicBezTo>
                    </a:path>
                  </a:pathLst>
                </a:cu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4" name="フリーフォーム 33"/>
                <p:cNvSpPr/>
                <p:nvPr/>
              </p:nvSpPr>
              <p:spPr>
                <a:xfrm>
                  <a:off x="28657" y="0"/>
                  <a:ext cx="3417756" cy="2324100"/>
                </a:xfrm>
                <a:custGeom>
                  <a:avLst/>
                  <a:gdLst>
                    <a:gd name="connsiteX0" fmla="*/ 3416300 w 3417756"/>
                    <a:gd name="connsiteY0" fmla="*/ 0 h 2324100"/>
                    <a:gd name="connsiteX1" fmla="*/ 3365500 w 3417756"/>
                    <a:gd name="connsiteY1" fmla="*/ 673100 h 2324100"/>
                    <a:gd name="connsiteX2" fmla="*/ 3073400 w 3417756"/>
                    <a:gd name="connsiteY2" fmla="*/ 889000 h 2324100"/>
                    <a:gd name="connsiteX3" fmla="*/ 2057400 w 3417756"/>
                    <a:gd name="connsiteY3" fmla="*/ 1231900 h 2324100"/>
                    <a:gd name="connsiteX4" fmla="*/ 850900 w 3417756"/>
                    <a:gd name="connsiteY4" fmla="*/ 1701800 h 2324100"/>
                    <a:gd name="connsiteX5" fmla="*/ 431800 w 3417756"/>
                    <a:gd name="connsiteY5" fmla="*/ 1905000 h 2324100"/>
                    <a:gd name="connsiteX6" fmla="*/ 0 w 3417756"/>
                    <a:gd name="connsiteY6" fmla="*/ 2324100 h 2324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417756" h="2324100">
                      <a:moveTo>
                        <a:pt x="3416300" y="0"/>
                      </a:moveTo>
                      <a:cubicBezTo>
                        <a:pt x="3419475" y="262466"/>
                        <a:pt x="3422650" y="524933"/>
                        <a:pt x="3365500" y="673100"/>
                      </a:cubicBezTo>
                      <a:cubicBezTo>
                        <a:pt x="3308350" y="821267"/>
                        <a:pt x="3291417" y="795867"/>
                        <a:pt x="3073400" y="889000"/>
                      </a:cubicBezTo>
                      <a:cubicBezTo>
                        <a:pt x="2855383" y="982133"/>
                        <a:pt x="2427817" y="1096433"/>
                        <a:pt x="2057400" y="1231900"/>
                      </a:cubicBezTo>
                      <a:cubicBezTo>
                        <a:pt x="1686983" y="1367367"/>
                        <a:pt x="1121833" y="1589617"/>
                        <a:pt x="850900" y="1701800"/>
                      </a:cubicBezTo>
                      <a:cubicBezTo>
                        <a:pt x="579967" y="1813983"/>
                        <a:pt x="573617" y="1801283"/>
                        <a:pt x="431800" y="1905000"/>
                      </a:cubicBezTo>
                      <a:cubicBezTo>
                        <a:pt x="289983" y="2008717"/>
                        <a:pt x="144991" y="2166408"/>
                        <a:pt x="0" y="2324100"/>
                      </a:cubicBezTo>
                    </a:path>
                  </a:pathLst>
                </a:custGeom>
                <a:noFill/>
                <a:ln w="5715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26" name="フリーフォーム 25"/>
              <p:cNvSpPr/>
              <p:nvPr/>
            </p:nvSpPr>
            <p:spPr>
              <a:xfrm>
                <a:off x="1346200" y="1993900"/>
                <a:ext cx="679379" cy="1676400"/>
              </a:xfrm>
              <a:custGeom>
                <a:avLst/>
                <a:gdLst>
                  <a:gd name="connsiteX0" fmla="*/ 635000 w 679379"/>
                  <a:gd name="connsiteY0" fmla="*/ 0 h 1676400"/>
                  <a:gd name="connsiteX1" fmla="*/ 635000 w 679379"/>
                  <a:gd name="connsiteY1" fmla="*/ 635000 h 1676400"/>
                  <a:gd name="connsiteX2" fmla="*/ 660400 w 679379"/>
                  <a:gd name="connsiteY2" fmla="*/ 1028700 h 1676400"/>
                  <a:gd name="connsiteX3" fmla="*/ 317500 w 679379"/>
                  <a:gd name="connsiteY3" fmla="*/ 1371600 h 1676400"/>
                  <a:gd name="connsiteX4" fmla="*/ 0 w 679379"/>
                  <a:gd name="connsiteY4" fmla="*/ 1676400 h 1676400"/>
                  <a:gd name="connsiteX5" fmla="*/ 0 w 679379"/>
                  <a:gd name="connsiteY5" fmla="*/ 1676400 h 167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9379" h="1676400">
                    <a:moveTo>
                      <a:pt x="635000" y="0"/>
                    </a:moveTo>
                    <a:cubicBezTo>
                      <a:pt x="632883" y="231775"/>
                      <a:pt x="630767" y="463550"/>
                      <a:pt x="635000" y="635000"/>
                    </a:cubicBezTo>
                    <a:cubicBezTo>
                      <a:pt x="639233" y="806450"/>
                      <a:pt x="713317" y="905933"/>
                      <a:pt x="660400" y="1028700"/>
                    </a:cubicBezTo>
                    <a:cubicBezTo>
                      <a:pt x="607483" y="1151467"/>
                      <a:pt x="427567" y="1263650"/>
                      <a:pt x="317500" y="1371600"/>
                    </a:cubicBezTo>
                    <a:cubicBezTo>
                      <a:pt x="207433" y="1479550"/>
                      <a:pt x="0" y="1676400"/>
                      <a:pt x="0" y="1676400"/>
                    </a:cubicBezTo>
                    <a:lnTo>
                      <a:pt x="0" y="1676400"/>
                    </a:lnTo>
                  </a:path>
                </a:pathLst>
              </a:cu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7" name="フリーフォーム 26"/>
              <p:cNvSpPr/>
              <p:nvPr/>
            </p:nvSpPr>
            <p:spPr>
              <a:xfrm>
                <a:off x="2207214" y="1993900"/>
                <a:ext cx="688386" cy="1566164"/>
              </a:xfrm>
              <a:custGeom>
                <a:avLst/>
                <a:gdLst>
                  <a:gd name="connsiteX0" fmla="*/ 27986 w 688386"/>
                  <a:gd name="connsiteY0" fmla="*/ 0 h 1566164"/>
                  <a:gd name="connsiteX1" fmla="*/ 27986 w 688386"/>
                  <a:gd name="connsiteY1" fmla="*/ 584200 h 1566164"/>
                  <a:gd name="connsiteX2" fmla="*/ 40686 w 688386"/>
                  <a:gd name="connsiteY2" fmla="*/ 1016000 h 1566164"/>
                  <a:gd name="connsiteX3" fmla="*/ 535986 w 688386"/>
                  <a:gd name="connsiteY3" fmla="*/ 1485900 h 1566164"/>
                  <a:gd name="connsiteX4" fmla="*/ 688386 w 688386"/>
                  <a:gd name="connsiteY4" fmla="*/ 1562100 h 1566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8386" h="1566164">
                    <a:moveTo>
                      <a:pt x="27986" y="0"/>
                    </a:moveTo>
                    <a:cubicBezTo>
                      <a:pt x="26927" y="207433"/>
                      <a:pt x="25869" y="414867"/>
                      <a:pt x="27986" y="584200"/>
                    </a:cubicBezTo>
                    <a:cubicBezTo>
                      <a:pt x="30103" y="753533"/>
                      <a:pt x="-43981" y="865717"/>
                      <a:pt x="40686" y="1016000"/>
                    </a:cubicBezTo>
                    <a:cubicBezTo>
                      <a:pt x="125353" y="1166283"/>
                      <a:pt x="428036" y="1394883"/>
                      <a:pt x="535986" y="1485900"/>
                    </a:cubicBezTo>
                    <a:cubicBezTo>
                      <a:pt x="643936" y="1576917"/>
                      <a:pt x="666161" y="1569508"/>
                      <a:pt x="688386" y="1562100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8" name="フリーフォーム 27"/>
              <p:cNvSpPr/>
              <p:nvPr/>
            </p:nvSpPr>
            <p:spPr>
              <a:xfrm>
                <a:off x="1471014" y="3213079"/>
                <a:ext cx="1335686" cy="585168"/>
              </a:xfrm>
              <a:custGeom>
                <a:avLst/>
                <a:gdLst>
                  <a:gd name="connsiteX0" fmla="*/ 2186 w 1335686"/>
                  <a:gd name="connsiteY0" fmla="*/ 571521 h 585168"/>
                  <a:gd name="connsiteX1" fmla="*/ 52986 w 1335686"/>
                  <a:gd name="connsiteY1" fmla="*/ 546121 h 585168"/>
                  <a:gd name="connsiteX2" fmla="*/ 357786 w 1335686"/>
                  <a:gd name="connsiteY2" fmla="*/ 241321 h 585168"/>
                  <a:gd name="connsiteX3" fmla="*/ 624486 w 1335686"/>
                  <a:gd name="connsiteY3" fmla="*/ 21 h 585168"/>
                  <a:gd name="connsiteX4" fmla="*/ 941986 w 1335686"/>
                  <a:gd name="connsiteY4" fmla="*/ 254021 h 585168"/>
                  <a:gd name="connsiteX5" fmla="*/ 1335686 w 1335686"/>
                  <a:gd name="connsiteY5" fmla="*/ 533421 h 5851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5686" h="585168">
                    <a:moveTo>
                      <a:pt x="2186" y="571521"/>
                    </a:moveTo>
                    <a:cubicBezTo>
                      <a:pt x="-2048" y="586337"/>
                      <a:pt x="-6281" y="601154"/>
                      <a:pt x="52986" y="546121"/>
                    </a:cubicBezTo>
                    <a:cubicBezTo>
                      <a:pt x="112253" y="491088"/>
                      <a:pt x="262536" y="332338"/>
                      <a:pt x="357786" y="241321"/>
                    </a:cubicBezTo>
                    <a:cubicBezTo>
                      <a:pt x="453036" y="150304"/>
                      <a:pt x="527119" y="-2096"/>
                      <a:pt x="624486" y="21"/>
                    </a:cubicBezTo>
                    <a:cubicBezTo>
                      <a:pt x="721853" y="2138"/>
                      <a:pt x="823453" y="165121"/>
                      <a:pt x="941986" y="254021"/>
                    </a:cubicBezTo>
                    <a:cubicBezTo>
                      <a:pt x="1060519" y="342921"/>
                      <a:pt x="1198102" y="438171"/>
                      <a:pt x="1335686" y="533421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15" name="右矢印 14"/>
            <p:cNvSpPr/>
            <p:nvPr/>
          </p:nvSpPr>
          <p:spPr>
            <a:xfrm rot="5400000">
              <a:off x="6429415" y="1014085"/>
              <a:ext cx="977168" cy="132538"/>
            </a:xfrm>
            <a:prstGeom prst="rightArrow">
              <a:avLst/>
            </a:prstGeom>
            <a:solidFill>
              <a:srgbClr val="0000FF"/>
            </a:solidFill>
            <a:ln w="38100"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テキスト ボックス 15"/>
            <p:cNvSpPr txBox="1"/>
            <p:nvPr/>
          </p:nvSpPr>
          <p:spPr>
            <a:xfrm>
              <a:off x="4860032" y="4315194"/>
              <a:ext cx="4248472" cy="64633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息を吸い込むとき、肺内の圧力は大気圧より低い。⇒</a:t>
              </a:r>
              <a:r>
                <a:rPr kumimoji="1" lang="en-US" altLang="ja-JP" dirty="0" err="1" smtClean="0"/>
                <a:t>HbO</a:t>
              </a:r>
              <a:r>
                <a:rPr kumimoji="1" lang="en-US" altLang="ja-JP" baseline="-25000" dirty="0" err="1" smtClean="0"/>
                <a:t>2</a:t>
              </a:r>
              <a:r>
                <a:rPr kumimoji="1" lang="ja-JP" altLang="en-US" dirty="0" smtClean="0"/>
                <a:t>の発生が少ない</a:t>
              </a:r>
              <a:endParaRPr kumimoji="1" lang="ja-JP" altLang="en-US" dirty="0"/>
            </a:p>
          </p:txBody>
        </p:sp>
        <p:sp>
          <p:nvSpPr>
            <p:cNvPr id="17" name="下矢印 16"/>
            <p:cNvSpPr/>
            <p:nvPr/>
          </p:nvSpPr>
          <p:spPr>
            <a:xfrm>
              <a:off x="2322388" y="4955927"/>
              <a:ext cx="360039" cy="360040"/>
            </a:xfrm>
            <a:prstGeom prst="downArrow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下矢印 17"/>
            <p:cNvSpPr/>
            <p:nvPr/>
          </p:nvSpPr>
          <p:spPr>
            <a:xfrm>
              <a:off x="6651200" y="4951920"/>
              <a:ext cx="360039" cy="360040"/>
            </a:xfrm>
            <a:prstGeom prst="downArrow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19" name="テキスト ボックス 18"/>
            <p:cNvSpPr txBox="1"/>
            <p:nvPr/>
          </p:nvSpPr>
          <p:spPr>
            <a:xfrm>
              <a:off x="710507" y="5296817"/>
              <a:ext cx="3711295" cy="388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全身へ十分な酸素供給が行われる</a:t>
              </a:r>
              <a:endParaRPr kumimoji="1" lang="ja-JP" altLang="en-US" dirty="0"/>
            </a:p>
          </p:txBody>
        </p:sp>
        <p:sp>
          <p:nvSpPr>
            <p:cNvPr id="20" name="テキスト ボックス 19"/>
            <p:cNvSpPr txBox="1"/>
            <p:nvPr/>
          </p:nvSpPr>
          <p:spPr>
            <a:xfrm>
              <a:off x="1871521" y="6003605"/>
              <a:ext cx="1883853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心拍数減少</a:t>
              </a:r>
              <a:endParaRPr kumimoji="1" lang="ja-JP" altLang="en-US" dirty="0"/>
            </a:p>
          </p:txBody>
        </p:sp>
        <p:sp>
          <p:nvSpPr>
            <p:cNvPr id="21" name="下矢印 20"/>
            <p:cNvSpPr/>
            <p:nvPr/>
          </p:nvSpPr>
          <p:spPr>
            <a:xfrm>
              <a:off x="2317216" y="5668503"/>
              <a:ext cx="360039" cy="360040"/>
            </a:xfrm>
            <a:prstGeom prst="downArrow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  <p:sp>
          <p:nvSpPr>
            <p:cNvPr id="22" name="テキスト ボックス 21"/>
            <p:cNvSpPr txBox="1"/>
            <p:nvPr/>
          </p:nvSpPr>
          <p:spPr>
            <a:xfrm>
              <a:off x="5433583" y="5283882"/>
              <a:ext cx="3210383" cy="3886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全身への酸素供給が不十分</a:t>
              </a:r>
              <a:endParaRPr kumimoji="1" lang="ja-JP" altLang="en-US" dirty="0"/>
            </a:p>
          </p:txBody>
        </p:sp>
        <p:sp>
          <p:nvSpPr>
            <p:cNvPr id="23" name="テキスト ボックス 22"/>
            <p:cNvSpPr txBox="1"/>
            <p:nvPr/>
          </p:nvSpPr>
          <p:spPr>
            <a:xfrm>
              <a:off x="6203890" y="5969419"/>
              <a:ext cx="1883853" cy="3693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ja-JP" altLang="en-US" dirty="0" smtClean="0"/>
                <a:t>心拍数増大</a:t>
              </a:r>
              <a:endParaRPr kumimoji="1" lang="ja-JP" altLang="en-US" dirty="0"/>
            </a:p>
          </p:txBody>
        </p:sp>
        <p:sp>
          <p:nvSpPr>
            <p:cNvPr id="24" name="下矢印 23"/>
            <p:cNvSpPr/>
            <p:nvPr/>
          </p:nvSpPr>
          <p:spPr>
            <a:xfrm>
              <a:off x="6649585" y="5620767"/>
              <a:ext cx="360039" cy="360040"/>
            </a:xfrm>
            <a:prstGeom prst="downArrow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45" name="テキスト ボックス 44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Page-20</a:t>
            </a:r>
            <a:endParaRPr kumimoji="1" lang="ja-JP" altLang="en-US" dirty="0"/>
          </a:p>
        </p:txBody>
      </p:sp>
      <p:sp>
        <p:nvSpPr>
          <p:cNvPr id="46" name="テキスト ボックス 45"/>
          <p:cNvSpPr txBox="1"/>
          <p:nvPr/>
        </p:nvSpPr>
        <p:spPr>
          <a:xfrm>
            <a:off x="-3175" y="507668"/>
            <a:ext cx="5652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kumimoji="1" lang="ja-JP" altLang="en-US" sz="2400" dirty="0" smtClean="0"/>
              <a:t>呼吸タイミングと</a:t>
            </a:r>
            <a:r>
              <a:rPr kumimoji="1" lang="en-US" altLang="ja-JP" sz="2400" dirty="0" err="1" smtClean="0"/>
              <a:t>HbO</a:t>
            </a:r>
            <a:r>
              <a:rPr kumimoji="1" lang="en-US" altLang="ja-JP" sz="2400" baseline="-25000" dirty="0" err="1" smtClean="0"/>
              <a:t>2</a:t>
            </a:r>
            <a:r>
              <a:rPr kumimoji="1" lang="ja-JP" altLang="en-US" sz="2400" dirty="0" smtClean="0"/>
              <a:t>の関係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5731682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Page-21</a:t>
            </a:r>
            <a:endParaRPr kumimoji="1" lang="ja-JP" altLang="en-US" dirty="0"/>
          </a:p>
        </p:txBody>
      </p:sp>
      <p:grpSp>
        <p:nvGrpSpPr>
          <p:cNvPr id="11" name="グループ化 10"/>
          <p:cNvGrpSpPr/>
          <p:nvPr/>
        </p:nvGrpSpPr>
        <p:grpSpPr>
          <a:xfrm>
            <a:off x="28657" y="2060848"/>
            <a:ext cx="5695471" cy="4809852"/>
            <a:chOff x="28657" y="-12700"/>
            <a:chExt cx="9182100" cy="6883400"/>
          </a:xfrm>
        </p:grpSpPr>
        <p:sp>
          <p:nvSpPr>
            <p:cNvPr id="12" name="Oval 22"/>
            <p:cNvSpPr>
              <a:spLocks noChangeArrowheads="1"/>
            </p:cNvSpPr>
            <p:nvPr/>
          </p:nvSpPr>
          <p:spPr bwMode="auto">
            <a:xfrm rot="-1088160">
              <a:off x="3751053" y="3752235"/>
              <a:ext cx="249432" cy="145617"/>
            </a:xfrm>
            <a:prstGeom prst="ellipse">
              <a:avLst/>
            </a:prstGeom>
            <a:solidFill>
              <a:srgbClr val="99FF66"/>
            </a:solidFill>
            <a:ln w="9525">
              <a:solidFill>
                <a:schemeClr val="bg1"/>
              </a:solidFill>
              <a:round/>
              <a:headEnd/>
              <a:tailEnd/>
            </a:ln>
            <a:effectLst/>
            <a:extLst/>
          </p:spPr>
          <p:txBody>
            <a:bodyPr wrap="none" anchor="ctr"/>
            <a:lstStyle>
              <a:lvl1pPr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50" charset="-128"/>
                </a:defRPr>
              </a:lvl9pPr>
            </a:lstStyle>
            <a:p>
              <a:pPr eaLnBrk="1" hangingPunct="1"/>
              <a:endParaRPr lang="ja-JP" altLang="en-US"/>
            </a:p>
          </p:txBody>
        </p:sp>
        <p:grpSp>
          <p:nvGrpSpPr>
            <p:cNvPr id="13" name="グループ化 12"/>
            <p:cNvGrpSpPr/>
            <p:nvPr/>
          </p:nvGrpSpPr>
          <p:grpSpPr>
            <a:xfrm>
              <a:off x="2465960" y="2204863"/>
              <a:ext cx="3402184" cy="3200791"/>
              <a:chOff x="3574190" y="2789237"/>
              <a:chExt cx="3979052" cy="3541390"/>
            </a:xfrm>
          </p:grpSpPr>
          <p:grpSp>
            <p:nvGrpSpPr>
              <p:cNvPr id="21" name="グループ化 20"/>
              <p:cNvGrpSpPr/>
              <p:nvPr/>
            </p:nvGrpSpPr>
            <p:grpSpPr>
              <a:xfrm>
                <a:off x="4902440" y="2789237"/>
                <a:ext cx="2650802" cy="3541390"/>
                <a:chOff x="2281238" y="166688"/>
                <a:chExt cx="4633912" cy="6443662"/>
              </a:xfrm>
            </p:grpSpPr>
            <p:sp>
              <p:nvSpPr>
                <p:cNvPr id="24" name="Freeform 7" descr="30%"/>
                <p:cNvSpPr>
                  <a:spLocks/>
                </p:cNvSpPr>
                <p:nvPr/>
              </p:nvSpPr>
              <p:spPr bwMode="auto">
                <a:xfrm>
                  <a:off x="2374900" y="3246438"/>
                  <a:ext cx="4540250" cy="3309937"/>
                </a:xfrm>
                <a:custGeom>
                  <a:avLst/>
                  <a:gdLst>
                    <a:gd name="T0" fmla="*/ 1273175 w 2860"/>
                    <a:gd name="T1" fmla="*/ 2393950 h 2085"/>
                    <a:gd name="T2" fmla="*/ 1071563 w 2860"/>
                    <a:gd name="T3" fmla="*/ 2201862 h 2085"/>
                    <a:gd name="T4" fmla="*/ 858838 w 2860"/>
                    <a:gd name="T5" fmla="*/ 1912937 h 2085"/>
                    <a:gd name="T6" fmla="*/ 666750 w 2860"/>
                    <a:gd name="T7" fmla="*/ 1758950 h 2085"/>
                    <a:gd name="T8" fmla="*/ 493713 w 2860"/>
                    <a:gd name="T9" fmla="*/ 1296987 h 2085"/>
                    <a:gd name="T10" fmla="*/ 465138 w 2860"/>
                    <a:gd name="T11" fmla="*/ 882650 h 2085"/>
                    <a:gd name="T12" fmla="*/ 36513 w 2860"/>
                    <a:gd name="T13" fmla="*/ 830262 h 2085"/>
                    <a:gd name="T14" fmla="*/ 180975 w 2860"/>
                    <a:gd name="T15" fmla="*/ 1550987 h 2085"/>
                    <a:gd name="T16" fmla="*/ 714375 w 2860"/>
                    <a:gd name="T17" fmla="*/ 2317750 h 2085"/>
                    <a:gd name="T18" fmla="*/ 1831975 w 2860"/>
                    <a:gd name="T19" fmla="*/ 2952750 h 2085"/>
                    <a:gd name="T20" fmla="*/ 3419475 w 2860"/>
                    <a:gd name="T21" fmla="*/ 3289300 h 2085"/>
                    <a:gd name="T22" fmla="*/ 4141788 w 2860"/>
                    <a:gd name="T23" fmla="*/ 3135312 h 2085"/>
                    <a:gd name="T24" fmla="*/ 4535488 w 2860"/>
                    <a:gd name="T25" fmla="*/ 2355850 h 2085"/>
                    <a:gd name="T26" fmla="*/ 4213225 w 2860"/>
                    <a:gd name="T27" fmla="*/ 614362 h 2085"/>
                    <a:gd name="T28" fmla="*/ 3709988 w 2860"/>
                    <a:gd name="T29" fmla="*/ 38100 h 2085"/>
                    <a:gd name="T30" fmla="*/ 3636963 w 2860"/>
                    <a:gd name="T31" fmla="*/ 398462 h 2085"/>
                    <a:gd name="T32" fmla="*/ 3781425 w 2860"/>
                    <a:gd name="T33" fmla="*/ 614362 h 2085"/>
                    <a:gd name="T34" fmla="*/ 3781425 w 2860"/>
                    <a:gd name="T35" fmla="*/ 903287 h 2085"/>
                    <a:gd name="T36" fmla="*/ 3925888 w 2860"/>
                    <a:gd name="T37" fmla="*/ 1119187 h 2085"/>
                    <a:gd name="T38" fmla="*/ 3997325 w 2860"/>
                    <a:gd name="T39" fmla="*/ 1406525 h 2085"/>
                    <a:gd name="T40" fmla="*/ 4068763 w 2860"/>
                    <a:gd name="T41" fmla="*/ 1695450 h 2085"/>
                    <a:gd name="T42" fmla="*/ 4068763 w 2860"/>
                    <a:gd name="T43" fmla="*/ 1982787 h 2085"/>
                    <a:gd name="T44" fmla="*/ 3925888 w 2860"/>
                    <a:gd name="T45" fmla="*/ 2054225 h 2085"/>
                    <a:gd name="T46" fmla="*/ 3997325 w 2860"/>
                    <a:gd name="T47" fmla="*/ 2270125 h 2085"/>
                    <a:gd name="T48" fmla="*/ 3997325 w 2860"/>
                    <a:gd name="T49" fmla="*/ 2414587 h 2085"/>
                    <a:gd name="T50" fmla="*/ 3871913 w 2860"/>
                    <a:gd name="T51" fmla="*/ 2547937 h 2085"/>
                    <a:gd name="T52" fmla="*/ 4068763 w 2860"/>
                    <a:gd name="T53" fmla="*/ 2703512 h 2085"/>
                    <a:gd name="T54" fmla="*/ 3910013 w 2860"/>
                    <a:gd name="T55" fmla="*/ 2874962 h 2085"/>
                    <a:gd name="T56" fmla="*/ 3775075 w 2860"/>
                    <a:gd name="T57" fmla="*/ 2817812 h 2085"/>
                    <a:gd name="T58" fmla="*/ 3636963 w 2860"/>
                    <a:gd name="T59" fmla="*/ 2630487 h 2085"/>
                    <a:gd name="T60" fmla="*/ 3349625 w 2860"/>
                    <a:gd name="T61" fmla="*/ 2487612 h 2085"/>
                    <a:gd name="T62" fmla="*/ 3276600 w 2860"/>
                    <a:gd name="T63" fmla="*/ 2127250 h 2085"/>
                    <a:gd name="T64" fmla="*/ 2989263 w 2860"/>
                    <a:gd name="T65" fmla="*/ 1838325 h 2085"/>
                    <a:gd name="T66" fmla="*/ 2725738 w 2860"/>
                    <a:gd name="T67" fmla="*/ 1277937 h 2085"/>
                    <a:gd name="T68" fmla="*/ 2628900 w 2860"/>
                    <a:gd name="T69" fmla="*/ 687387 h 2085"/>
                    <a:gd name="T70" fmla="*/ 2125663 w 2860"/>
                    <a:gd name="T71" fmla="*/ 398462 h 2085"/>
                    <a:gd name="T72" fmla="*/ 2197100 w 2860"/>
                    <a:gd name="T73" fmla="*/ 974725 h 2085"/>
                    <a:gd name="T74" fmla="*/ 2125663 w 2860"/>
                    <a:gd name="T75" fmla="*/ 1262062 h 2085"/>
                    <a:gd name="T76" fmla="*/ 2197100 w 2860"/>
                    <a:gd name="T77" fmla="*/ 1695450 h 2085"/>
                    <a:gd name="T78" fmla="*/ 2341563 w 2860"/>
                    <a:gd name="T79" fmla="*/ 1911350 h 2085"/>
                    <a:gd name="T80" fmla="*/ 2341563 w 2860"/>
                    <a:gd name="T81" fmla="*/ 2198687 h 2085"/>
                    <a:gd name="T82" fmla="*/ 2628900 w 2860"/>
                    <a:gd name="T83" fmla="*/ 2343150 h 2085"/>
                    <a:gd name="T84" fmla="*/ 2601913 w 2860"/>
                    <a:gd name="T85" fmla="*/ 2605087 h 2085"/>
                    <a:gd name="T86" fmla="*/ 2773363 w 2860"/>
                    <a:gd name="T87" fmla="*/ 2774950 h 2085"/>
                    <a:gd name="T88" fmla="*/ 2917825 w 2860"/>
                    <a:gd name="T89" fmla="*/ 2846387 h 2085"/>
                    <a:gd name="T90" fmla="*/ 2909888 w 2860"/>
                    <a:gd name="T91" fmla="*/ 2952750 h 2085"/>
                    <a:gd name="T92" fmla="*/ 2844800 w 2860"/>
                    <a:gd name="T93" fmla="*/ 2990850 h 2085"/>
                    <a:gd name="T94" fmla="*/ 2659063 w 2860"/>
                    <a:gd name="T95" fmla="*/ 2855912 h 2085"/>
                    <a:gd name="T96" fmla="*/ 2413000 w 2860"/>
                    <a:gd name="T97" fmla="*/ 2703512 h 2085"/>
                    <a:gd name="T98" fmla="*/ 2413000 w 2860"/>
                    <a:gd name="T99" fmla="*/ 2846387 h 2085"/>
                    <a:gd name="T100" fmla="*/ 2125663 w 2860"/>
                    <a:gd name="T101" fmla="*/ 2846387 h 2085"/>
                    <a:gd name="T102" fmla="*/ 1909763 w 2860"/>
                    <a:gd name="T103" fmla="*/ 2559050 h 2085"/>
                    <a:gd name="T104" fmla="*/ 1765300 w 2860"/>
                    <a:gd name="T105" fmla="*/ 2630487 h 2085"/>
                    <a:gd name="T106" fmla="*/ 1549400 w 2860"/>
                    <a:gd name="T107" fmla="*/ 2487612 h 2085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2860" h="2085">
                      <a:moveTo>
                        <a:pt x="930" y="1567"/>
                      </a:moveTo>
                      <a:cubicBezTo>
                        <a:pt x="914" y="1549"/>
                        <a:pt x="902" y="1470"/>
                        <a:pt x="881" y="1460"/>
                      </a:cubicBezTo>
                      <a:cubicBezTo>
                        <a:pt x="860" y="1450"/>
                        <a:pt x="809" y="1515"/>
                        <a:pt x="802" y="1508"/>
                      </a:cubicBezTo>
                      <a:cubicBezTo>
                        <a:pt x="795" y="1501"/>
                        <a:pt x="850" y="1444"/>
                        <a:pt x="838" y="1417"/>
                      </a:cubicBezTo>
                      <a:cubicBezTo>
                        <a:pt x="826" y="1390"/>
                        <a:pt x="756" y="1349"/>
                        <a:pt x="729" y="1344"/>
                      </a:cubicBezTo>
                      <a:cubicBezTo>
                        <a:pt x="702" y="1339"/>
                        <a:pt x="696" y="1396"/>
                        <a:pt x="675" y="1387"/>
                      </a:cubicBezTo>
                      <a:cubicBezTo>
                        <a:pt x="654" y="1378"/>
                        <a:pt x="622" y="1297"/>
                        <a:pt x="602" y="1290"/>
                      </a:cubicBezTo>
                      <a:cubicBezTo>
                        <a:pt x="582" y="1283"/>
                        <a:pt x="563" y="1358"/>
                        <a:pt x="553" y="1344"/>
                      </a:cubicBezTo>
                      <a:cubicBezTo>
                        <a:pt x="543" y="1330"/>
                        <a:pt x="554" y="1227"/>
                        <a:pt x="541" y="1205"/>
                      </a:cubicBezTo>
                      <a:cubicBezTo>
                        <a:pt x="528" y="1183"/>
                        <a:pt x="486" y="1219"/>
                        <a:pt x="475" y="1211"/>
                      </a:cubicBezTo>
                      <a:cubicBezTo>
                        <a:pt x="464" y="1203"/>
                        <a:pt x="486" y="1175"/>
                        <a:pt x="477" y="1158"/>
                      </a:cubicBezTo>
                      <a:cubicBezTo>
                        <a:pt x="468" y="1141"/>
                        <a:pt x="435" y="1136"/>
                        <a:pt x="420" y="1108"/>
                      </a:cubicBezTo>
                      <a:cubicBezTo>
                        <a:pt x="405" y="1080"/>
                        <a:pt x="397" y="1016"/>
                        <a:pt x="384" y="987"/>
                      </a:cubicBezTo>
                      <a:cubicBezTo>
                        <a:pt x="371" y="958"/>
                        <a:pt x="353" y="960"/>
                        <a:pt x="341" y="932"/>
                      </a:cubicBezTo>
                      <a:cubicBezTo>
                        <a:pt x="329" y="904"/>
                        <a:pt x="316" y="855"/>
                        <a:pt x="311" y="817"/>
                      </a:cubicBezTo>
                      <a:cubicBezTo>
                        <a:pt x="306" y="779"/>
                        <a:pt x="308" y="734"/>
                        <a:pt x="311" y="702"/>
                      </a:cubicBezTo>
                      <a:cubicBezTo>
                        <a:pt x="314" y="670"/>
                        <a:pt x="332" y="647"/>
                        <a:pt x="329" y="623"/>
                      </a:cubicBezTo>
                      <a:cubicBezTo>
                        <a:pt x="326" y="599"/>
                        <a:pt x="314" y="580"/>
                        <a:pt x="293" y="556"/>
                      </a:cubicBezTo>
                      <a:cubicBezTo>
                        <a:pt x="272" y="532"/>
                        <a:pt x="237" y="498"/>
                        <a:pt x="205" y="478"/>
                      </a:cubicBezTo>
                      <a:cubicBezTo>
                        <a:pt x="173" y="458"/>
                        <a:pt x="129" y="428"/>
                        <a:pt x="99" y="435"/>
                      </a:cubicBezTo>
                      <a:cubicBezTo>
                        <a:pt x="69" y="442"/>
                        <a:pt x="34" y="488"/>
                        <a:pt x="23" y="523"/>
                      </a:cubicBezTo>
                      <a:cubicBezTo>
                        <a:pt x="12" y="558"/>
                        <a:pt x="33" y="613"/>
                        <a:pt x="32" y="647"/>
                      </a:cubicBezTo>
                      <a:cubicBezTo>
                        <a:pt x="31" y="681"/>
                        <a:pt x="0" y="671"/>
                        <a:pt x="14" y="726"/>
                      </a:cubicBezTo>
                      <a:cubicBezTo>
                        <a:pt x="28" y="781"/>
                        <a:pt x="81" y="906"/>
                        <a:pt x="114" y="977"/>
                      </a:cubicBezTo>
                      <a:cubicBezTo>
                        <a:pt x="147" y="1048"/>
                        <a:pt x="172" y="1088"/>
                        <a:pt x="214" y="1150"/>
                      </a:cubicBezTo>
                      <a:cubicBezTo>
                        <a:pt x="256" y="1212"/>
                        <a:pt x="326" y="1298"/>
                        <a:pt x="365" y="1350"/>
                      </a:cubicBezTo>
                      <a:cubicBezTo>
                        <a:pt x="404" y="1402"/>
                        <a:pt x="403" y="1413"/>
                        <a:pt x="450" y="1460"/>
                      </a:cubicBezTo>
                      <a:cubicBezTo>
                        <a:pt x="497" y="1507"/>
                        <a:pt x="584" y="1588"/>
                        <a:pt x="650" y="1635"/>
                      </a:cubicBezTo>
                      <a:cubicBezTo>
                        <a:pt x="716" y="1682"/>
                        <a:pt x="760" y="1707"/>
                        <a:pt x="844" y="1744"/>
                      </a:cubicBezTo>
                      <a:cubicBezTo>
                        <a:pt x="928" y="1781"/>
                        <a:pt x="1050" y="1826"/>
                        <a:pt x="1154" y="1860"/>
                      </a:cubicBezTo>
                      <a:cubicBezTo>
                        <a:pt x="1258" y="1894"/>
                        <a:pt x="1340" y="1917"/>
                        <a:pt x="1469" y="1951"/>
                      </a:cubicBezTo>
                      <a:cubicBezTo>
                        <a:pt x="1598" y="1985"/>
                        <a:pt x="1814" y="2045"/>
                        <a:pt x="1928" y="2065"/>
                      </a:cubicBezTo>
                      <a:cubicBezTo>
                        <a:pt x="2042" y="2085"/>
                        <a:pt x="2085" y="2077"/>
                        <a:pt x="2154" y="2072"/>
                      </a:cubicBezTo>
                      <a:cubicBezTo>
                        <a:pt x="2223" y="2067"/>
                        <a:pt x="2291" y="2042"/>
                        <a:pt x="2342" y="2036"/>
                      </a:cubicBezTo>
                      <a:cubicBezTo>
                        <a:pt x="2393" y="2030"/>
                        <a:pt x="2419" y="2046"/>
                        <a:pt x="2463" y="2036"/>
                      </a:cubicBezTo>
                      <a:cubicBezTo>
                        <a:pt x="2507" y="2026"/>
                        <a:pt x="2568" y="1999"/>
                        <a:pt x="2609" y="1975"/>
                      </a:cubicBezTo>
                      <a:cubicBezTo>
                        <a:pt x="2650" y="1951"/>
                        <a:pt x="2678" y="1937"/>
                        <a:pt x="2712" y="1890"/>
                      </a:cubicBezTo>
                      <a:cubicBezTo>
                        <a:pt x="2746" y="1843"/>
                        <a:pt x="2791" y="1758"/>
                        <a:pt x="2815" y="1690"/>
                      </a:cubicBezTo>
                      <a:cubicBezTo>
                        <a:pt x="2839" y="1622"/>
                        <a:pt x="2854" y="1557"/>
                        <a:pt x="2857" y="1484"/>
                      </a:cubicBezTo>
                      <a:cubicBezTo>
                        <a:pt x="2860" y="1411"/>
                        <a:pt x="2855" y="1364"/>
                        <a:pt x="2836" y="1249"/>
                      </a:cubicBezTo>
                      <a:cubicBezTo>
                        <a:pt x="2817" y="1134"/>
                        <a:pt x="2775" y="939"/>
                        <a:pt x="2745" y="795"/>
                      </a:cubicBezTo>
                      <a:cubicBezTo>
                        <a:pt x="2715" y="651"/>
                        <a:pt x="2692" y="493"/>
                        <a:pt x="2654" y="387"/>
                      </a:cubicBezTo>
                      <a:cubicBezTo>
                        <a:pt x="2616" y="281"/>
                        <a:pt x="2561" y="221"/>
                        <a:pt x="2518" y="160"/>
                      </a:cubicBezTo>
                      <a:cubicBezTo>
                        <a:pt x="2475" y="99"/>
                        <a:pt x="2427" y="46"/>
                        <a:pt x="2397" y="23"/>
                      </a:cubicBezTo>
                      <a:cubicBezTo>
                        <a:pt x="2367" y="0"/>
                        <a:pt x="2362" y="16"/>
                        <a:pt x="2337" y="24"/>
                      </a:cubicBezTo>
                      <a:cubicBezTo>
                        <a:pt x="2312" y="32"/>
                        <a:pt x="2269" y="55"/>
                        <a:pt x="2246" y="70"/>
                      </a:cubicBezTo>
                      <a:cubicBezTo>
                        <a:pt x="2223" y="85"/>
                        <a:pt x="2193" y="85"/>
                        <a:pt x="2200" y="115"/>
                      </a:cubicBezTo>
                      <a:cubicBezTo>
                        <a:pt x="2207" y="145"/>
                        <a:pt x="2276" y="221"/>
                        <a:pt x="2291" y="251"/>
                      </a:cubicBezTo>
                      <a:cubicBezTo>
                        <a:pt x="2306" y="281"/>
                        <a:pt x="2291" y="273"/>
                        <a:pt x="2291" y="296"/>
                      </a:cubicBezTo>
                      <a:cubicBezTo>
                        <a:pt x="2291" y="319"/>
                        <a:pt x="2276" y="372"/>
                        <a:pt x="2291" y="387"/>
                      </a:cubicBezTo>
                      <a:cubicBezTo>
                        <a:pt x="2306" y="402"/>
                        <a:pt x="2367" y="372"/>
                        <a:pt x="2382" y="387"/>
                      </a:cubicBezTo>
                      <a:cubicBezTo>
                        <a:pt x="2397" y="402"/>
                        <a:pt x="2367" y="463"/>
                        <a:pt x="2382" y="478"/>
                      </a:cubicBezTo>
                      <a:cubicBezTo>
                        <a:pt x="2397" y="493"/>
                        <a:pt x="2473" y="463"/>
                        <a:pt x="2473" y="478"/>
                      </a:cubicBezTo>
                      <a:cubicBezTo>
                        <a:pt x="2473" y="493"/>
                        <a:pt x="2397" y="539"/>
                        <a:pt x="2382" y="569"/>
                      </a:cubicBezTo>
                      <a:cubicBezTo>
                        <a:pt x="2367" y="599"/>
                        <a:pt x="2367" y="644"/>
                        <a:pt x="2382" y="659"/>
                      </a:cubicBezTo>
                      <a:cubicBezTo>
                        <a:pt x="2397" y="674"/>
                        <a:pt x="2458" y="651"/>
                        <a:pt x="2473" y="659"/>
                      </a:cubicBezTo>
                      <a:cubicBezTo>
                        <a:pt x="2488" y="667"/>
                        <a:pt x="2458" y="690"/>
                        <a:pt x="2473" y="705"/>
                      </a:cubicBezTo>
                      <a:cubicBezTo>
                        <a:pt x="2488" y="720"/>
                        <a:pt x="2571" y="735"/>
                        <a:pt x="2563" y="750"/>
                      </a:cubicBezTo>
                      <a:cubicBezTo>
                        <a:pt x="2555" y="765"/>
                        <a:pt x="2434" y="772"/>
                        <a:pt x="2427" y="795"/>
                      </a:cubicBezTo>
                      <a:cubicBezTo>
                        <a:pt x="2420" y="818"/>
                        <a:pt x="2495" y="863"/>
                        <a:pt x="2518" y="886"/>
                      </a:cubicBezTo>
                      <a:cubicBezTo>
                        <a:pt x="2541" y="909"/>
                        <a:pt x="2570" y="924"/>
                        <a:pt x="2563" y="931"/>
                      </a:cubicBezTo>
                      <a:cubicBezTo>
                        <a:pt x="2556" y="938"/>
                        <a:pt x="2473" y="908"/>
                        <a:pt x="2473" y="931"/>
                      </a:cubicBezTo>
                      <a:cubicBezTo>
                        <a:pt x="2473" y="954"/>
                        <a:pt x="2548" y="1030"/>
                        <a:pt x="2563" y="1068"/>
                      </a:cubicBezTo>
                      <a:cubicBezTo>
                        <a:pt x="2578" y="1106"/>
                        <a:pt x="2555" y="1135"/>
                        <a:pt x="2563" y="1158"/>
                      </a:cubicBezTo>
                      <a:cubicBezTo>
                        <a:pt x="2571" y="1181"/>
                        <a:pt x="2609" y="1189"/>
                        <a:pt x="2609" y="1204"/>
                      </a:cubicBezTo>
                      <a:cubicBezTo>
                        <a:pt x="2609" y="1219"/>
                        <a:pt x="2563" y="1234"/>
                        <a:pt x="2563" y="1249"/>
                      </a:cubicBezTo>
                      <a:cubicBezTo>
                        <a:pt x="2563" y="1264"/>
                        <a:pt x="2609" y="1279"/>
                        <a:pt x="2609" y="1294"/>
                      </a:cubicBezTo>
                      <a:cubicBezTo>
                        <a:pt x="2609" y="1309"/>
                        <a:pt x="2586" y="1340"/>
                        <a:pt x="2563" y="1340"/>
                      </a:cubicBezTo>
                      <a:cubicBezTo>
                        <a:pt x="2540" y="1340"/>
                        <a:pt x="2465" y="1287"/>
                        <a:pt x="2473" y="1294"/>
                      </a:cubicBezTo>
                      <a:cubicBezTo>
                        <a:pt x="2481" y="1301"/>
                        <a:pt x="2602" y="1370"/>
                        <a:pt x="2609" y="1385"/>
                      </a:cubicBezTo>
                      <a:cubicBezTo>
                        <a:pt x="2616" y="1400"/>
                        <a:pt x="2533" y="1378"/>
                        <a:pt x="2518" y="1385"/>
                      </a:cubicBezTo>
                      <a:cubicBezTo>
                        <a:pt x="2503" y="1392"/>
                        <a:pt x="2503" y="1415"/>
                        <a:pt x="2518" y="1430"/>
                      </a:cubicBezTo>
                      <a:cubicBezTo>
                        <a:pt x="2533" y="1445"/>
                        <a:pt x="2602" y="1461"/>
                        <a:pt x="2609" y="1476"/>
                      </a:cubicBezTo>
                      <a:cubicBezTo>
                        <a:pt x="2616" y="1491"/>
                        <a:pt x="2578" y="1514"/>
                        <a:pt x="2563" y="1521"/>
                      </a:cubicBezTo>
                      <a:cubicBezTo>
                        <a:pt x="2548" y="1528"/>
                        <a:pt x="2511" y="1506"/>
                        <a:pt x="2518" y="1521"/>
                      </a:cubicBezTo>
                      <a:cubicBezTo>
                        <a:pt x="2525" y="1536"/>
                        <a:pt x="2610" y="1596"/>
                        <a:pt x="2603" y="1611"/>
                      </a:cubicBezTo>
                      <a:cubicBezTo>
                        <a:pt x="2596" y="1626"/>
                        <a:pt x="2500" y="1613"/>
                        <a:pt x="2473" y="1612"/>
                      </a:cubicBezTo>
                      <a:cubicBezTo>
                        <a:pt x="2446" y="1611"/>
                        <a:pt x="2452" y="1603"/>
                        <a:pt x="2439" y="1605"/>
                      </a:cubicBezTo>
                      <a:cubicBezTo>
                        <a:pt x="2426" y="1607"/>
                        <a:pt x="2399" y="1614"/>
                        <a:pt x="2397" y="1623"/>
                      </a:cubicBezTo>
                      <a:cubicBezTo>
                        <a:pt x="2395" y="1632"/>
                        <a:pt x="2399" y="1644"/>
                        <a:pt x="2427" y="1657"/>
                      </a:cubicBezTo>
                      <a:cubicBezTo>
                        <a:pt x="2455" y="1670"/>
                        <a:pt x="2540" y="1688"/>
                        <a:pt x="2563" y="1703"/>
                      </a:cubicBezTo>
                      <a:cubicBezTo>
                        <a:pt x="2586" y="1718"/>
                        <a:pt x="2578" y="1745"/>
                        <a:pt x="2563" y="1748"/>
                      </a:cubicBezTo>
                      <a:cubicBezTo>
                        <a:pt x="2548" y="1751"/>
                        <a:pt x="2492" y="1710"/>
                        <a:pt x="2475" y="1720"/>
                      </a:cubicBezTo>
                      <a:cubicBezTo>
                        <a:pt x="2458" y="1730"/>
                        <a:pt x="2471" y="1806"/>
                        <a:pt x="2463" y="1811"/>
                      </a:cubicBezTo>
                      <a:cubicBezTo>
                        <a:pt x="2455" y="1816"/>
                        <a:pt x="2441" y="1766"/>
                        <a:pt x="2427" y="1748"/>
                      </a:cubicBezTo>
                      <a:cubicBezTo>
                        <a:pt x="2413" y="1730"/>
                        <a:pt x="2390" y="1699"/>
                        <a:pt x="2382" y="1703"/>
                      </a:cubicBezTo>
                      <a:cubicBezTo>
                        <a:pt x="2374" y="1707"/>
                        <a:pt x="2385" y="1760"/>
                        <a:pt x="2378" y="1775"/>
                      </a:cubicBezTo>
                      <a:cubicBezTo>
                        <a:pt x="2371" y="1790"/>
                        <a:pt x="2344" y="1806"/>
                        <a:pt x="2337" y="1793"/>
                      </a:cubicBezTo>
                      <a:cubicBezTo>
                        <a:pt x="2330" y="1780"/>
                        <a:pt x="2344" y="1719"/>
                        <a:pt x="2336" y="1696"/>
                      </a:cubicBezTo>
                      <a:cubicBezTo>
                        <a:pt x="2328" y="1673"/>
                        <a:pt x="2314" y="1663"/>
                        <a:pt x="2291" y="1657"/>
                      </a:cubicBezTo>
                      <a:cubicBezTo>
                        <a:pt x="2268" y="1651"/>
                        <a:pt x="2215" y="1664"/>
                        <a:pt x="2200" y="1657"/>
                      </a:cubicBezTo>
                      <a:cubicBezTo>
                        <a:pt x="2185" y="1650"/>
                        <a:pt x="2215" y="1627"/>
                        <a:pt x="2200" y="1612"/>
                      </a:cubicBezTo>
                      <a:cubicBezTo>
                        <a:pt x="2185" y="1597"/>
                        <a:pt x="2125" y="1590"/>
                        <a:pt x="2110" y="1567"/>
                      </a:cubicBezTo>
                      <a:cubicBezTo>
                        <a:pt x="2095" y="1544"/>
                        <a:pt x="2125" y="1499"/>
                        <a:pt x="2110" y="1476"/>
                      </a:cubicBezTo>
                      <a:cubicBezTo>
                        <a:pt x="2095" y="1453"/>
                        <a:pt x="2027" y="1453"/>
                        <a:pt x="2019" y="1430"/>
                      </a:cubicBezTo>
                      <a:cubicBezTo>
                        <a:pt x="2011" y="1407"/>
                        <a:pt x="2071" y="1363"/>
                        <a:pt x="2064" y="1340"/>
                      </a:cubicBezTo>
                      <a:cubicBezTo>
                        <a:pt x="2057" y="1317"/>
                        <a:pt x="1989" y="1317"/>
                        <a:pt x="1974" y="1294"/>
                      </a:cubicBezTo>
                      <a:cubicBezTo>
                        <a:pt x="1959" y="1271"/>
                        <a:pt x="1989" y="1227"/>
                        <a:pt x="1974" y="1204"/>
                      </a:cubicBezTo>
                      <a:cubicBezTo>
                        <a:pt x="1959" y="1181"/>
                        <a:pt x="1913" y="1196"/>
                        <a:pt x="1883" y="1158"/>
                      </a:cubicBezTo>
                      <a:cubicBezTo>
                        <a:pt x="1853" y="1120"/>
                        <a:pt x="1807" y="1022"/>
                        <a:pt x="1792" y="977"/>
                      </a:cubicBezTo>
                      <a:cubicBezTo>
                        <a:pt x="1777" y="932"/>
                        <a:pt x="1804" y="915"/>
                        <a:pt x="1792" y="886"/>
                      </a:cubicBezTo>
                      <a:cubicBezTo>
                        <a:pt x="1780" y="857"/>
                        <a:pt x="1732" y="843"/>
                        <a:pt x="1717" y="805"/>
                      </a:cubicBezTo>
                      <a:cubicBezTo>
                        <a:pt x="1702" y="767"/>
                        <a:pt x="1704" y="706"/>
                        <a:pt x="1702" y="659"/>
                      </a:cubicBezTo>
                      <a:cubicBezTo>
                        <a:pt x="1700" y="612"/>
                        <a:pt x="1710" y="561"/>
                        <a:pt x="1702" y="523"/>
                      </a:cubicBezTo>
                      <a:cubicBezTo>
                        <a:pt x="1694" y="485"/>
                        <a:pt x="1686" y="478"/>
                        <a:pt x="1656" y="433"/>
                      </a:cubicBezTo>
                      <a:cubicBezTo>
                        <a:pt x="1626" y="388"/>
                        <a:pt x="1558" y="281"/>
                        <a:pt x="1520" y="251"/>
                      </a:cubicBezTo>
                      <a:cubicBezTo>
                        <a:pt x="1482" y="221"/>
                        <a:pt x="1459" y="251"/>
                        <a:pt x="1429" y="251"/>
                      </a:cubicBezTo>
                      <a:cubicBezTo>
                        <a:pt x="1399" y="251"/>
                        <a:pt x="1362" y="236"/>
                        <a:pt x="1339" y="251"/>
                      </a:cubicBezTo>
                      <a:cubicBezTo>
                        <a:pt x="1316" y="266"/>
                        <a:pt x="1293" y="304"/>
                        <a:pt x="1293" y="342"/>
                      </a:cubicBezTo>
                      <a:cubicBezTo>
                        <a:pt x="1293" y="380"/>
                        <a:pt x="1324" y="433"/>
                        <a:pt x="1339" y="478"/>
                      </a:cubicBezTo>
                      <a:cubicBezTo>
                        <a:pt x="1354" y="523"/>
                        <a:pt x="1392" y="591"/>
                        <a:pt x="1384" y="614"/>
                      </a:cubicBezTo>
                      <a:cubicBezTo>
                        <a:pt x="1376" y="637"/>
                        <a:pt x="1300" y="599"/>
                        <a:pt x="1293" y="614"/>
                      </a:cubicBezTo>
                      <a:cubicBezTo>
                        <a:pt x="1286" y="629"/>
                        <a:pt x="1331" y="675"/>
                        <a:pt x="1339" y="705"/>
                      </a:cubicBezTo>
                      <a:cubicBezTo>
                        <a:pt x="1347" y="735"/>
                        <a:pt x="1332" y="757"/>
                        <a:pt x="1339" y="795"/>
                      </a:cubicBezTo>
                      <a:cubicBezTo>
                        <a:pt x="1346" y="833"/>
                        <a:pt x="1369" y="901"/>
                        <a:pt x="1384" y="931"/>
                      </a:cubicBezTo>
                      <a:cubicBezTo>
                        <a:pt x="1399" y="961"/>
                        <a:pt x="1429" y="954"/>
                        <a:pt x="1429" y="977"/>
                      </a:cubicBezTo>
                      <a:cubicBezTo>
                        <a:pt x="1429" y="1000"/>
                        <a:pt x="1381" y="1045"/>
                        <a:pt x="1384" y="1068"/>
                      </a:cubicBezTo>
                      <a:cubicBezTo>
                        <a:pt x="1387" y="1091"/>
                        <a:pt x="1430" y="1100"/>
                        <a:pt x="1445" y="1114"/>
                      </a:cubicBezTo>
                      <a:cubicBezTo>
                        <a:pt x="1460" y="1128"/>
                        <a:pt x="1470" y="1135"/>
                        <a:pt x="1475" y="1150"/>
                      </a:cubicBezTo>
                      <a:cubicBezTo>
                        <a:pt x="1480" y="1165"/>
                        <a:pt x="1482" y="1187"/>
                        <a:pt x="1475" y="1204"/>
                      </a:cubicBezTo>
                      <a:cubicBezTo>
                        <a:pt x="1468" y="1221"/>
                        <a:pt x="1430" y="1235"/>
                        <a:pt x="1433" y="1253"/>
                      </a:cubicBezTo>
                      <a:cubicBezTo>
                        <a:pt x="1436" y="1271"/>
                        <a:pt x="1486" y="1292"/>
                        <a:pt x="1493" y="1314"/>
                      </a:cubicBezTo>
                      <a:cubicBezTo>
                        <a:pt x="1500" y="1336"/>
                        <a:pt x="1471" y="1366"/>
                        <a:pt x="1475" y="1385"/>
                      </a:cubicBezTo>
                      <a:cubicBezTo>
                        <a:pt x="1479" y="1404"/>
                        <a:pt x="1505" y="1415"/>
                        <a:pt x="1520" y="1430"/>
                      </a:cubicBezTo>
                      <a:cubicBezTo>
                        <a:pt x="1535" y="1445"/>
                        <a:pt x="1542" y="1468"/>
                        <a:pt x="1565" y="1476"/>
                      </a:cubicBezTo>
                      <a:cubicBezTo>
                        <a:pt x="1588" y="1484"/>
                        <a:pt x="1646" y="1468"/>
                        <a:pt x="1656" y="1476"/>
                      </a:cubicBezTo>
                      <a:cubicBezTo>
                        <a:pt x="1666" y="1484"/>
                        <a:pt x="1642" y="1511"/>
                        <a:pt x="1627" y="1526"/>
                      </a:cubicBezTo>
                      <a:cubicBezTo>
                        <a:pt x="1612" y="1541"/>
                        <a:pt x="1563" y="1548"/>
                        <a:pt x="1565" y="1567"/>
                      </a:cubicBezTo>
                      <a:cubicBezTo>
                        <a:pt x="1567" y="1586"/>
                        <a:pt x="1604" y="1627"/>
                        <a:pt x="1639" y="1641"/>
                      </a:cubicBezTo>
                      <a:cubicBezTo>
                        <a:pt x="1674" y="1655"/>
                        <a:pt x="1775" y="1644"/>
                        <a:pt x="1778" y="1654"/>
                      </a:cubicBezTo>
                      <a:cubicBezTo>
                        <a:pt x="1781" y="1664"/>
                        <a:pt x="1661" y="1687"/>
                        <a:pt x="1656" y="1703"/>
                      </a:cubicBezTo>
                      <a:cubicBezTo>
                        <a:pt x="1651" y="1719"/>
                        <a:pt x="1726" y="1745"/>
                        <a:pt x="1747" y="1748"/>
                      </a:cubicBezTo>
                      <a:cubicBezTo>
                        <a:pt x="1768" y="1751"/>
                        <a:pt x="1769" y="1721"/>
                        <a:pt x="1784" y="1720"/>
                      </a:cubicBezTo>
                      <a:cubicBezTo>
                        <a:pt x="1799" y="1719"/>
                        <a:pt x="1830" y="1732"/>
                        <a:pt x="1839" y="1744"/>
                      </a:cubicBezTo>
                      <a:cubicBezTo>
                        <a:pt x="1848" y="1756"/>
                        <a:pt x="1823" y="1770"/>
                        <a:pt x="1838" y="1793"/>
                      </a:cubicBezTo>
                      <a:cubicBezTo>
                        <a:pt x="1853" y="1816"/>
                        <a:pt x="1921" y="1869"/>
                        <a:pt x="1928" y="1884"/>
                      </a:cubicBezTo>
                      <a:cubicBezTo>
                        <a:pt x="1935" y="1899"/>
                        <a:pt x="1899" y="1888"/>
                        <a:pt x="1883" y="1884"/>
                      </a:cubicBezTo>
                      <a:cubicBezTo>
                        <a:pt x="1867" y="1880"/>
                        <a:pt x="1848" y="1873"/>
                        <a:pt x="1833" y="1860"/>
                      </a:cubicBezTo>
                      <a:cubicBezTo>
                        <a:pt x="1818" y="1847"/>
                        <a:pt x="1804" y="1809"/>
                        <a:pt x="1790" y="1805"/>
                      </a:cubicBezTo>
                      <a:cubicBezTo>
                        <a:pt x="1776" y="1801"/>
                        <a:pt x="1747" y="1826"/>
                        <a:pt x="1747" y="1839"/>
                      </a:cubicBezTo>
                      <a:cubicBezTo>
                        <a:pt x="1747" y="1852"/>
                        <a:pt x="1799" y="1884"/>
                        <a:pt x="1792" y="1884"/>
                      </a:cubicBezTo>
                      <a:cubicBezTo>
                        <a:pt x="1785" y="1884"/>
                        <a:pt x="1725" y="1839"/>
                        <a:pt x="1702" y="1839"/>
                      </a:cubicBezTo>
                      <a:cubicBezTo>
                        <a:pt x="1679" y="1839"/>
                        <a:pt x="1660" y="1891"/>
                        <a:pt x="1656" y="1884"/>
                      </a:cubicBezTo>
                      <a:cubicBezTo>
                        <a:pt x="1652" y="1877"/>
                        <a:pt x="1682" y="1822"/>
                        <a:pt x="1675" y="1799"/>
                      </a:cubicBezTo>
                      <a:cubicBezTo>
                        <a:pt x="1668" y="1776"/>
                        <a:pt x="1629" y="1756"/>
                        <a:pt x="1611" y="1748"/>
                      </a:cubicBezTo>
                      <a:cubicBezTo>
                        <a:pt x="1593" y="1740"/>
                        <a:pt x="1580" y="1755"/>
                        <a:pt x="1565" y="1748"/>
                      </a:cubicBezTo>
                      <a:cubicBezTo>
                        <a:pt x="1550" y="1741"/>
                        <a:pt x="1534" y="1720"/>
                        <a:pt x="1520" y="1703"/>
                      </a:cubicBezTo>
                      <a:cubicBezTo>
                        <a:pt x="1506" y="1686"/>
                        <a:pt x="1496" y="1655"/>
                        <a:pt x="1481" y="1647"/>
                      </a:cubicBezTo>
                      <a:cubicBezTo>
                        <a:pt x="1466" y="1639"/>
                        <a:pt x="1423" y="1633"/>
                        <a:pt x="1429" y="1657"/>
                      </a:cubicBezTo>
                      <a:cubicBezTo>
                        <a:pt x="1435" y="1681"/>
                        <a:pt x="1505" y="1763"/>
                        <a:pt x="1520" y="1793"/>
                      </a:cubicBezTo>
                      <a:cubicBezTo>
                        <a:pt x="1535" y="1823"/>
                        <a:pt x="1535" y="1846"/>
                        <a:pt x="1520" y="1839"/>
                      </a:cubicBezTo>
                      <a:cubicBezTo>
                        <a:pt x="1505" y="1832"/>
                        <a:pt x="1459" y="1756"/>
                        <a:pt x="1429" y="1748"/>
                      </a:cubicBezTo>
                      <a:cubicBezTo>
                        <a:pt x="1399" y="1740"/>
                        <a:pt x="1364" y="1800"/>
                        <a:pt x="1339" y="1793"/>
                      </a:cubicBezTo>
                      <a:cubicBezTo>
                        <a:pt x="1314" y="1786"/>
                        <a:pt x="1301" y="1723"/>
                        <a:pt x="1281" y="1708"/>
                      </a:cubicBezTo>
                      <a:cubicBezTo>
                        <a:pt x="1261" y="1693"/>
                        <a:pt x="1233" y="1718"/>
                        <a:pt x="1220" y="1702"/>
                      </a:cubicBezTo>
                      <a:cubicBezTo>
                        <a:pt x="1207" y="1686"/>
                        <a:pt x="1221" y="1634"/>
                        <a:pt x="1203" y="1612"/>
                      </a:cubicBezTo>
                      <a:cubicBezTo>
                        <a:pt x="1185" y="1590"/>
                        <a:pt x="1120" y="1560"/>
                        <a:pt x="1112" y="1567"/>
                      </a:cubicBezTo>
                      <a:cubicBezTo>
                        <a:pt x="1104" y="1574"/>
                        <a:pt x="1157" y="1642"/>
                        <a:pt x="1157" y="1657"/>
                      </a:cubicBezTo>
                      <a:cubicBezTo>
                        <a:pt x="1157" y="1672"/>
                        <a:pt x="1127" y="1664"/>
                        <a:pt x="1112" y="1657"/>
                      </a:cubicBezTo>
                      <a:cubicBezTo>
                        <a:pt x="1097" y="1650"/>
                        <a:pt x="1074" y="1627"/>
                        <a:pt x="1066" y="1612"/>
                      </a:cubicBezTo>
                      <a:cubicBezTo>
                        <a:pt x="1058" y="1597"/>
                        <a:pt x="1081" y="1574"/>
                        <a:pt x="1066" y="1567"/>
                      </a:cubicBezTo>
                      <a:cubicBezTo>
                        <a:pt x="1051" y="1560"/>
                        <a:pt x="999" y="1567"/>
                        <a:pt x="976" y="1567"/>
                      </a:cubicBezTo>
                      <a:cubicBezTo>
                        <a:pt x="953" y="1567"/>
                        <a:pt x="948" y="1571"/>
                        <a:pt x="930" y="1567"/>
                      </a:cubicBezTo>
                      <a:close/>
                    </a:path>
                  </a:pathLst>
                </a:custGeom>
                <a:pattFill prst="pct30">
                  <a:fgClr>
                    <a:srgbClr val="FF0000"/>
                  </a:fgClr>
                  <a:bgClr>
                    <a:srgbClr val="FF9999"/>
                  </a:bgClr>
                </a:pattFill>
                <a:ln w="28575" cmpd="sng">
                  <a:solidFill>
                    <a:srgbClr val="CCFF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5" name="Freeform 9"/>
                <p:cNvSpPr>
                  <a:spLocks/>
                </p:cNvSpPr>
                <p:nvPr/>
              </p:nvSpPr>
              <p:spPr bwMode="auto">
                <a:xfrm>
                  <a:off x="2700338" y="3744913"/>
                  <a:ext cx="2884487" cy="2628900"/>
                </a:xfrm>
                <a:custGeom>
                  <a:avLst/>
                  <a:gdLst>
                    <a:gd name="T0" fmla="*/ 1727200 w 1817"/>
                    <a:gd name="T1" fmla="*/ 0 h 1656"/>
                    <a:gd name="T2" fmla="*/ 1871662 w 1817"/>
                    <a:gd name="T3" fmla="*/ 115888 h 1656"/>
                    <a:gd name="T4" fmla="*/ 1900237 w 1817"/>
                    <a:gd name="T5" fmla="*/ 287338 h 1656"/>
                    <a:gd name="T6" fmla="*/ 1943100 w 1817"/>
                    <a:gd name="T7" fmla="*/ 404813 h 1656"/>
                    <a:gd name="T8" fmla="*/ 1949450 w 1817"/>
                    <a:gd name="T9" fmla="*/ 606425 h 1656"/>
                    <a:gd name="T10" fmla="*/ 1958975 w 1817"/>
                    <a:gd name="T11" fmla="*/ 788988 h 1656"/>
                    <a:gd name="T12" fmla="*/ 2035175 w 1817"/>
                    <a:gd name="T13" fmla="*/ 1000125 h 1656"/>
                    <a:gd name="T14" fmla="*/ 2103437 w 1817"/>
                    <a:gd name="T15" fmla="*/ 1241425 h 1656"/>
                    <a:gd name="T16" fmla="*/ 2198687 w 1817"/>
                    <a:gd name="T17" fmla="*/ 1443038 h 1656"/>
                    <a:gd name="T18" fmla="*/ 2276475 w 1817"/>
                    <a:gd name="T19" fmla="*/ 1616075 h 1656"/>
                    <a:gd name="T20" fmla="*/ 2411412 w 1817"/>
                    <a:gd name="T21" fmla="*/ 1798638 h 1656"/>
                    <a:gd name="T22" fmla="*/ 2554287 w 1817"/>
                    <a:gd name="T23" fmla="*/ 2039938 h 1656"/>
                    <a:gd name="T24" fmla="*/ 2698750 w 1817"/>
                    <a:gd name="T25" fmla="*/ 2127250 h 1656"/>
                    <a:gd name="T26" fmla="*/ 2735262 w 1817"/>
                    <a:gd name="T27" fmla="*/ 2276475 h 1656"/>
                    <a:gd name="T28" fmla="*/ 2879725 w 1817"/>
                    <a:gd name="T29" fmla="*/ 2492375 h 1656"/>
                    <a:gd name="T30" fmla="*/ 2767012 w 1817"/>
                    <a:gd name="T31" fmla="*/ 2608263 h 1656"/>
                    <a:gd name="T32" fmla="*/ 2593975 w 1817"/>
                    <a:gd name="T33" fmla="*/ 2617788 h 1656"/>
                    <a:gd name="T34" fmla="*/ 2295525 w 1817"/>
                    <a:gd name="T35" fmla="*/ 2540000 h 1656"/>
                    <a:gd name="T36" fmla="*/ 1968500 w 1817"/>
                    <a:gd name="T37" fmla="*/ 2454275 h 1656"/>
                    <a:gd name="T38" fmla="*/ 1584325 w 1817"/>
                    <a:gd name="T39" fmla="*/ 2347913 h 1656"/>
                    <a:gd name="T40" fmla="*/ 1079500 w 1817"/>
                    <a:gd name="T41" fmla="*/ 2060575 h 1656"/>
                    <a:gd name="T42" fmla="*/ 719137 w 1817"/>
                    <a:gd name="T43" fmla="*/ 1771650 h 1656"/>
                    <a:gd name="T44" fmla="*/ 431800 w 1817"/>
                    <a:gd name="T45" fmla="*/ 1628775 h 1656"/>
                    <a:gd name="T46" fmla="*/ 287337 w 1817"/>
                    <a:gd name="T47" fmla="*/ 1268413 h 1656"/>
                    <a:gd name="T48" fmla="*/ 71437 w 1817"/>
                    <a:gd name="T49" fmla="*/ 1052513 h 1656"/>
                    <a:gd name="T50" fmla="*/ 0 w 1817"/>
                    <a:gd name="T51" fmla="*/ 979488 h 165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</a:gdLst>
                  <a:ahLst/>
                  <a:cxnLst>
                    <a:cxn ang="T52">
                      <a:pos x="T0" y="T1"/>
                    </a:cxn>
                    <a:cxn ang="T53">
                      <a:pos x="T2" y="T3"/>
                    </a:cxn>
                    <a:cxn ang="T54">
                      <a:pos x="T4" y="T5"/>
                    </a:cxn>
                    <a:cxn ang="T55">
                      <a:pos x="T6" y="T7"/>
                    </a:cxn>
                    <a:cxn ang="T56">
                      <a:pos x="T8" y="T9"/>
                    </a:cxn>
                    <a:cxn ang="T57">
                      <a:pos x="T10" y="T11"/>
                    </a:cxn>
                    <a:cxn ang="T58">
                      <a:pos x="T12" y="T13"/>
                    </a:cxn>
                    <a:cxn ang="T59">
                      <a:pos x="T14" y="T15"/>
                    </a:cxn>
                    <a:cxn ang="T60">
                      <a:pos x="T16" y="T17"/>
                    </a:cxn>
                    <a:cxn ang="T61">
                      <a:pos x="T18" y="T19"/>
                    </a:cxn>
                    <a:cxn ang="T62">
                      <a:pos x="T20" y="T21"/>
                    </a:cxn>
                    <a:cxn ang="T63">
                      <a:pos x="T22" y="T23"/>
                    </a:cxn>
                    <a:cxn ang="T64">
                      <a:pos x="T24" y="T25"/>
                    </a:cxn>
                    <a:cxn ang="T65">
                      <a:pos x="T26" y="T27"/>
                    </a:cxn>
                    <a:cxn ang="T66">
                      <a:pos x="T28" y="T29"/>
                    </a:cxn>
                    <a:cxn ang="T67">
                      <a:pos x="T30" y="T31"/>
                    </a:cxn>
                    <a:cxn ang="T68">
                      <a:pos x="T32" y="T33"/>
                    </a:cxn>
                    <a:cxn ang="T69">
                      <a:pos x="T34" y="T35"/>
                    </a:cxn>
                    <a:cxn ang="T70">
                      <a:pos x="T36" y="T37"/>
                    </a:cxn>
                    <a:cxn ang="T71">
                      <a:pos x="T38" y="T39"/>
                    </a:cxn>
                    <a:cxn ang="T72">
                      <a:pos x="T40" y="T41"/>
                    </a:cxn>
                    <a:cxn ang="T73">
                      <a:pos x="T42" y="T43"/>
                    </a:cxn>
                    <a:cxn ang="T74">
                      <a:pos x="T44" y="T45"/>
                    </a:cxn>
                    <a:cxn ang="T75">
                      <a:pos x="T46" y="T47"/>
                    </a:cxn>
                    <a:cxn ang="T76">
                      <a:pos x="T48" y="T49"/>
                    </a:cxn>
                    <a:cxn ang="T77">
                      <a:pos x="T50" y="T51"/>
                    </a:cxn>
                  </a:cxnLst>
                  <a:rect l="0" t="0" r="r" b="b"/>
                  <a:pathLst>
                    <a:path w="1817" h="1656">
                      <a:moveTo>
                        <a:pt x="1088" y="0"/>
                      </a:moveTo>
                      <a:cubicBezTo>
                        <a:pt x="1103" y="11"/>
                        <a:pt x="1161" y="43"/>
                        <a:pt x="1179" y="73"/>
                      </a:cubicBezTo>
                      <a:cubicBezTo>
                        <a:pt x="1197" y="103"/>
                        <a:pt x="1190" y="151"/>
                        <a:pt x="1197" y="181"/>
                      </a:cubicBezTo>
                      <a:cubicBezTo>
                        <a:pt x="1204" y="211"/>
                        <a:pt x="1219" y="222"/>
                        <a:pt x="1224" y="255"/>
                      </a:cubicBezTo>
                      <a:cubicBezTo>
                        <a:pt x="1229" y="288"/>
                        <a:pt x="1226" y="342"/>
                        <a:pt x="1228" y="382"/>
                      </a:cubicBezTo>
                      <a:cubicBezTo>
                        <a:pt x="1230" y="422"/>
                        <a:pt x="1225" y="456"/>
                        <a:pt x="1234" y="497"/>
                      </a:cubicBezTo>
                      <a:cubicBezTo>
                        <a:pt x="1243" y="538"/>
                        <a:pt x="1267" y="582"/>
                        <a:pt x="1282" y="630"/>
                      </a:cubicBezTo>
                      <a:cubicBezTo>
                        <a:pt x="1297" y="678"/>
                        <a:pt x="1308" y="735"/>
                        <a:pt x="1325" y="782"/>
                      </a:cubicBezTo>
                      <a:cubicBezTo>
                        <a:pt x="1342" y="829"/>
                        <a:pt x="1367" y="870"/>
                        <a:pt x="1385" y="909"/>
                      </a:cubicBezTo>
                      <a:cubicBezTo>
                        <a:pt x="1403" y="948"/>
                        <a:pt x="1412" y="981"/>
                        <a:pt x="1434" y="1018"/>
                      </a:cubicBezTo>
                      <a:cubicBezTo>
                        <a:pt x="1456" y="1055"/>
                        <a:pt x="1490" y="1089"/>
                        <a:pt x="1519" y="1133"/>
                      </a:cubicBezTo>
                      <a:cubicBezTo>
                        <a:pt x="1548" y="1177"/>
                        <a:pt x="1579" y="1251"/>
                        <a:pt x="1609" y="1285"/>
                      </a:cubicBezTo>
                      <a:cubicBezTo>
                        <a:pt x="1639" y="1319"/>
                        <a:pt x="1681" y="1315"/>
                        <a:pt x="1700" y="1340"/>
                      </a:cubicBezTo>
                      <a:cubicBezTo>
                        <a:pt x="1719" y="1365"/>
                        <a:pt x="1704" y="1396"/>
                        <a:pt x="1723" y="1434"/>
                      </a:cubicBezTo>
                      <a:cubicBezTo>
                        <a:pt x="1742" y="1472"/>
                        <a:pt x="1811" y="1535"/>
                        <a:pt x="1814" y="1570"/>
                      </a:cubicBezTo>
                      <a:cubicBezTo>
                        <a:pt x="1817" y="1605"/>
                        <a:pt x="1773" y="1630"/>
                        <a:pt x="1743" y="1643"/>
                      </a:cubicBezTo>
                      <a:cubicBezTo>
                        <a:pt x="1713" y="1656"/>
                        <a:pt x="1683" y="1656"/>
                        <a:pt x="1634" y="1649"/>
                      </a:cubicBezTo>
                      <a:cubicBezTo>
                        <a:pt x="1585" y="1642"/>
                        <a:pt x="1512" y="1617"/>
                        <a:pt x="1446" y="1600"/>
                      </a:cubicBezTo>
                      <a:cubicBezTo>
                        <a:pt x="1380" y="1583"/>
                        <a:pt x="1315" y="1566"/>
                        <a:pt x="1240" y="1546"/>
                      </a:cubicBezTo>
                      <a:cubicBezTo>
                        <a:pt x="1165" y="1526"/>
                        <a:pt x="1091" y="1520"/>
                        <a:pt x="998" y="1479"/>
                      </a:cubicBezTo>
                      <a:cubicBezTo>
                        <a:pt x="905" y="1438"/>
                        <a:pt x="771" y="1358"/>
                        <a:pt x="680" y="1298"/>
                      </a:cubicBezTo>
                      <a:cubicBezTo>
                        <a:pt x="589" y="1238"/>
                        <a:pt x="521" y="1161"/>
                        <a:pt x="453" y="1116"/>
                      </a:cubicBezTo>
                      <a:cubicBezTo>
                        <a:pt x="385" y="1071"/>
                        <a:pt x="317" y="1079"/>
                        <a:pt x="272" y="1026"/>
                      </a:cubicBezTo>
                      <a:cubicBezTo>
                        <a:pt x="227" y="973"/>
                        <a:pt x="219" y="859"/>
                        <a:pt x="181" y="799"/>
                      </a:cubicBezTo>
                      <a:cubicBezTo>
                        <a:pt x="143" y="739"/>
                        <a:pt x="75" y="693"/>
                        <a:pt x="45" y="663"/>
                      </a:cubicBezTo>
                      <a:cubicBezTo>
                        <a:pt x="15" y="633"/>
                        <a:pt x="7" y="625"/>
                        <a:pt x="0" y="617"/>
                      </a:cubicBezTo>
                    </a:path>
                  </a:pathLst>
                </a:custGeom>
                <a:noFill/>
                <a:ln w="38100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6" name="Freeform 10"/>
                <p:cNvSpPr>
                  <a:spLocks/>
                </p:cNvSpPr>
                <p:nvPr/>
              </p:nvSpPr>
              <p:spPr bwMode="auto">
                <a:xfrm>
                  <a:off x="4716463" y="5084763"/>
                  <a:ext cx="142875" cy="165100"/>
                </a:xfrm>
                <a:custGeom>
                  <a:avLst/>
                  <a:gdLst>
                    <a:gd name="T0" fmla="*/ 142875 w 90"/>
                    <a:gd name="T1" fmla="*/ 0 h 104"/>
                    <a:gd name="T2" fmla="*/ 87313 w 90"/>
                    <a:gd name="T3" fmla="*/ 141288 h 104"/>
                    <a:gd name="T4" fmla="*/ 0 w 90"/>
                    <a:gd name="T5" fmla="*/ 144463 h 10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0" h="104">
                      <a:moveTo>
                        <a:pt x="90" y="0"/>
                      </a:moveTo>
                      <a:cubicBezTo>
                        <a:pt x="84" y="15"/>
                        <a:pt x="70" y="74"/>
                        <a:pt x="55" y="89"/>
                      </a:cubicBezTo>
                      <a:cubicBezTo>
                        <a:pt x="40" y="104"/>
                        <a:pt x="11" y="91"/>
                        <a:pt x="0" y="91"/>
                      </a:cubicBezTo>
                    </a:path>
                  </a:pathLst>
                </a:custGeom>
                <a:noFill/>
                <a:ln w="28575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7" name="Freeform 11"/>
                <p:cNvSpPr>
                  <a:spLocks/>
                </p:cNvSpPr>
                <p:nvPr/>
              </p:nvSpPr>
              <p:spPr bwMode="auto">
                <a:xfrm>
                  <a:off x="4859338" y="5332413"/>
                  <a:ext cx="103187" cy="184150"/>
                </a:xfrm>
                <a:custGeom>
                  <a:avLst/>
                  <a:gdLst>
                    <a:gd name="T0" fmla="*/ 98425 w 65"/>
                    <a:gd name="T1" fmla="*/ 0 h 116"/>
                    <a:gd name="T2" fmla="*/ 87312 w 65"/>
                    <a:gd name="T3" fmla="*/ 96838 h 116"/>
                    <a:gd name="T4" fmla="*/ 0 w 65"/>
                    <a:gd name="T5" fmla="*/ 184150 h 11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65" h="116">
                      <a:moveTo>
                        <a:pt x="62" y="0"/>
                      </a:moveTo>
                      <a:cubicBezTo>
                        <a:pt x="61" y="10"/>
                        <a:pt x="65" y="42"/>
                        <a:pt x="55" y="61"/>
                      </a:cubicBezTo>
                      <a:cubicBezTo>
                        <a:pt x="45" y="80"/>
                        <a:pt x="11" y="105"/>
                        <a:pt x="0" y="116"/>
                      </a:cubicBezTo>
                    </a:path>
                  </a:pathLst>
                </a:custGeom>
                <a:noFill/>
                <a:ln w="28575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8" name="Freeform 13"/>
                <p:cNvSpPr>
                  <a:spLocks/>
                </p:cNvSpPr>
                <p:nvPr/>
              </p:nvSpPr>
              <p:spPr bwMode="auto">
                <a:xfrm>
                  <a:off x="4500563" y="3679825"/>
                  <a:ext cx="2170112" cy="2593975"/>
                </a:xfrm>
                <a:custGeom>
                  <a:avLst/>
                  <a:gdLst>
                    <a:gd name="T0" fmla="*/ 0 w 1367"/>
                    <a:gd name="T1" fmla="*/ 36513 h 1634"/>
                    <a:gd name="T2" fmla="*/ 142875 w 1367"/>
                    <a:gd name="T3" fmla="*/ 36513 h 1634"/>
                    <a:gd name="T4" fmla="*/ 358775 w 1367"/>
                    <a:gd name="T5" fmla="*/ 254000 h 1634"/>
                    <a:gd name="T6" fmla="*/ 431800 w 1367"/>
                    <a:gd name="T7" fmla="*/ 612775 h 1634"/>
                    <a:gd name="T8" fmla="*/ 503237 w 1367"/>
                    <a:gd name="T9" fmla="*/ 685800 h 1634"/>
                    <a:gd name="T10" fmla="*/ 503237 w 1367"/>
                    <a:gd name="T11" fmla="*/ 901700 h 1634"/>
                    <a:gd name="T12" fmla="*/ 647700 w 1367"/>
                    <a:gd name="T13" fmla="*/ 1117600 h 1634"/>
                    <a:gd name="T14" fmla="*/ 719137 w 1367"/>
                    <a:gd name="T15" fmla="*/ 1404938 h 1634"/>
                    <a:gd name="T16" fmla="*/ 814387 w 1367"/>
                    <a:gd name="T17" fmla="*/ 1635125 h 1634"/>
                    <a:gd name="T18" fmla="*/ 985837 w 1367"/>
                    <a:gd name="T19" fmla="*/ 1901825 h 1634"/>
                    <a:gd name="T20" fmla="*/ 1138237 w 1367"/>
                    <a:gd name="T21" fmla="*/ 2063750 h 1634"/>
                    <a:gd name="T22" fmla="*/ 1204912 w 1367"/>
                    <a:gd name="T23" fmla="*/ 2149475 h 1634"/>
                    <a:gd name="T24" fmla="*/ 1295400 w 1367"/>
                    <a:gd name="T25" fmla="*/ 2270125 h 1634"/>
                    <a:gd name="T26" fmla="*/ 1511300 w 1367"/>
                    <a:gd name="T27" fmla="*/ 2413000 h 1634"/>
                    <a:gd name="T28" fmla="*/ 1655762 w 1367"/>
                    <a:gd name="T29" fmla="*/ 2557463 h 1634"/>
                    <a:gd name="T30" fmla="*/ 1943100 w 1367"/>
                    <a:gd name="T31" fmla="*/ 2557463 h 1634"/>
                    <a:gd name="T32" fmla="*/ 2087562 w 1367"/>
                    <a:gd name="T33" fmla="*/ 2341563 h 1634"/>
                    <a:gd name="T34" fmla="*/ 2159000 w 1367"/>
                    <a:gd name="T35" fmla="*/ 2054225 h 1634"/>
                    <a:gd name="T36" fmla="*/ 2159000 w 1367"/>
                    <a:gd name="T37" fmla="*/ 1836738 h 1634"/>
                    <a:gd name="T38" fmla="*/ 2159000 w 1367"/>
                    <a:gd name="T39" fmla="*/ 1620838 h 1634"/>
                    <a:gd name="T40" fmla="*/ 2087562 w 1367"/>
                    <a:gd name="T41" fmla="*/ 1477963 h 1634"/>
                    <a:gd name="T42" fmla="*/ 2087562 w 1367"/>
                    <a:gd name="T43" fmla="*/ 1333500 h 1634"/>
                    <a:gd name="T44" fmla="*/ 2087562 w 1367"/>
                    <a:gd name="T45" fmla="*/ 1189038 h 1634"/>
                    <a:gd name="T46" fmla="*/ 2016125 w 1367"/>
                    <a:gd name="T47" fmla="*/ 1044575 h 1634"/>
                    <a:gd name="T48" fmla="*/ 2087562 w 1367"/>
                    <a:gd name="T49" fmla="*/ 973138 h 1634"/>
                    <a:gd name="T50" fmla="*/ 2062162 w 1367"/>
                    <a:gd name="T51" fmla="*/ 549275 h 1634"/>
                    <a:gd name="T52" fmla="*/ 1890712 w 1367"/>
                    <a:gd name="T53" fmla="*/ 454025 h 1634"/>
                    <a:gd name="T54" fmla="*/ 1824037 w 1367"/>
                    <a:gd name="T55" fmla="*/ 53975 h 163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1367" h="1634">
                      <a:moveTo>
                        <a:pt x="0" y="23"/>
                      </a:moveTo>
                      <a:cubicBezTo>
                        <a:pt x="26" y="11"/>
                        <a:pt x="52" y="0"/>
                        <a:pt x="90" y="23"/>
                      </a:cubicBezTo>
                      <a:cubicBezTo>
                        <a:pt x="128" y="46"/>
                        <a:pt x="196" y="100"/>
                        <a:pt x="226" y="160"/>
                      </a:cubicBezTo>
                      <a:cubicBezTo>
                        <a:pt x="256" y="220"/>
                        <a:pt x="257" y="341"/>
                        <a:pt x="272" y="386"/>
                      </a:cubicBezTo>
                      <a:cubicBezTo>
                        <a:pt x="287" y="431"/>
                        <a:pt x="310" y="402"/>
                        <a:pt x="317" y="432"/>
                      </a:cubicBezTo>
                      <a:cubicBezTo>
                        <a:pt x="324" y="462"/>
                        <a:pt x="302" y="523"/>
                        <a:pt x="317" y="568"/>
                      </a:cubicBezTo>
                      <a:cubicBezTo>
                        <a:pt x="332" y="613"/>
                        <a:pt x="385" y="651"/>
                        <a:pt x="408" y="704"/>
                      </a:cubicBezTo>
                      <a:cubicBezTo>
                        <a:pt x="431" y="757"/>
                        <a:pt x="436" y="831"/>
                        <a:pt x="453" y="885"/>
                      </a:cubicBezTo>
                      <a:cubicBezTo>
                        <a:pt x="470" y="939"/>
                        <a:pt x="485" y="978"/>
                        <a:pt x="513" y="1030"/>
                      </a:cubicBezTo>
                      <a:cubicBezTo>
                        <a:pt x="541" y="1082"/>
                        <a:pt x="587" y="1153"/>
                        <a:pt x="621" y="1198"/>
                      </a:cubicBezTo>
                      <a:cubicBezTo>
                        <a:pt x="655" y="1243"/>
                        <a:pt x="694" y="1274"/>
                        <a:pt x="717" y="1300"/>
                      </a:cubicBezTo>
                      <a:cubicBezTo>
                        <a:pt x="740" y="1326"/>
                        <a:pt x="743" y="1332"/>
                        <a:pt x="759" y="1354"/>
                      </a:cubicBezTo>
                      <a:cubicBezTo>
                        <a:pt x="775" y="1376"/>
                        <a:pt x="784" y="1402"/>
                        <a:pt x="816" y="1430"/>
                      </a:cubicBezTo>
                      <a:cubicBezTo>
                        <a:pt x="848" y="1458"/>
                        <a:pt x="914" y="1490"/>
                        <a:pt x="952" y="1520"/>
                      </a:cubicBezTo>
                      <a:cubicBezTo>
                        <a:pt x="990" y="1550"/>
                        <a:pt x="998" y="1596"/>
                        <a:pt x="1043" y="1611"/>
                      </a:cubicBezTo>
                      <a:cubicBezTo>
                        <a:pt x="1088" y="1626"/>
                        <a:pt x="1179" y="1634"/>
                        <a:pt x="1224" y="1611"/>
                      </a:cubicBezTo>
                      <a:cubicBezTo>
                        <a:pt x="1269" y="1588"/>
                        <a:pt x="1292" y="1528"/>
                        <a:pt x="1315" y="1475"/>
                      </a:cubicBezTo>
                      <a:cubicBezTo>
                        <a:pt x="1338" y="1422"/>
                        <a:pt x="1353" y="1347"/>
                        <a:pt x="1360" y="1294"/>
                      </a:cubicBezTo>
                      <a:cubicBezTo>
                        <a:pt x="1367" y="1241"/>
                        <a:pt x="1360" y="1202"/>
                        <a:pt x="1360" y="1157"/>
                      </a:cubicBezTo>
                      <a:cubicBezTo>
                        <a:pt x="1360" y="1112"/>
                        <a:pt x="1367" y="1059"/>
                        <a:pt x="1360" y="1021"/>
                      </a:cubicBezTo>
                      <a:cubicBezTo>
                        <a:pt x="1353" y="983"/>
                        <a:pt x="1322" y="961"/>
                        <a:pt x="1315" y="931"/>
                      </a:cubicBezTo>
                      <a:cubicBezTo>
                        <a:pt x="1308" y="901"/>
                        <a:pt x="1315" y="870"/>
                        <a:pt x="1315" y="840"/>
                      </a:cubicBezTo>
                      <a:cubicBezTo>
                        <a:pt x="1315" y="810"/>
                        <a:pt x="1322" y="779"/>
                        <a:pt x="1315" y="749"/>
                      </a:cubicBezTo>
                      <a:cubicBezTo>
                        <a:pt x="1308" y="719"/>
                        <a:pt x="1270" y="681"/>
                        <a:pt x="1270" y="658"/>
                      </a:cubicBezTo>
                      <a:cubicBezTo>
                        <a:pt x="1270" y="635"/>
                        <a:pt x="1310" y="665"/>
                        <a:pt x="1315" y="613"/>
                      </a:cubicBezTo>
                      <a:cubicBezTo>
                        <a:pt x="1320" y="561"/>
                        <a:pt x="1320" y="400"/>
                        <a:pt x="1299" y="346"/>
                      </a:cubicBezTo>
                      <a:cubicBezTo>
                        <a:pt x="1278" y="292"/>
                        <a:pt x="1216" y="338"/>
                        <a:pt x="1191" y="286"/>
                      </a:cubicBezTo>
                      <a:cubicBezTo>
                        <a:pt x="1166" y="234"/>
                        <a:pt x="1158" y="86"/>
                        <a:pt x="1149" y="34"/>
                      </a:cubicBezTo>
                    </a:path>
                  </a:pathLst>
                </a:custGeom>
                <a:noFill/>
                <a:ln w="38100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29" name="Freeform 14"/>
                <p:cNvSpPr>
                  <a:spLocks/>
                </p:cNvSpPr>
                <p:nvPr/>
              </p:nvSpPr>
              <p:spPr bwMode="auto">
                <a:xfrm>
                  <a:off x="4967288" y="5583238"/>
                  <a:ext cx="180975" cy="190500"/>
                </a:xfrm>
                <a:custGeom>
                  <a:avLst/>
                  <a:gdLst>
                    <a:gd name="T0" fmla="*/ 163513 w 114"/>
                    <a:gd name="T1" fmla="*/ 0 h 120"/>
                    <a:gd name="T2" fmla="*/ 153988 w 114"/>
                    <a:gd name="T3" fmla="*/ 163513 h 120"/>
                    <a:gd name="T4" fmla="*/ 0 w 114"/>
                    <a:gd name="T5" fmla="*/ 163513 h 12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14" h="120">
                      <a:moveTo>
                        <a:pt x="103" y="0"/>
                      </a:moveTo>
                      <a:cubicBezTo>
                        <a:pt x="101" y="17"/>
                        <a:pt x="114" y="86"/>
                        <a:pt x="97" y="103"/>
                      </a:cubicBezTo>
                      <a:cubicBezTo>
                        <a:pt x="80" y="120"/>
                        <a:pt x="20" y="103"/>
                        <a:pt x="0" y="103"/>
                      </a:cubicBezTo>
                    </a:path>
                  </a:pathLst>
                </a:custGeom>
                <a:noFill/>
                <a:ln w="28575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0" name="Freeform 15"/>
                <p:cNvSpPr>
                  <a:spLocks/>
                </p:cNvSpPr>
                <p:nvPr/>
              </p:nvSpPr>
              <p:spPr bwMode="auto">
                <a:xfrm>
                  <a:off x="5100638" y="5830888"/>
                  <a:ext cx="246062" cy="117475"/>
                </a:xfrm>
                <a:custGeom>
                  <a:avLst/>
                  <a:gdLst>
                    <a:gd name="T0" fmla="*/ 246062 w 155"/>
                    <a:gd name="T1" fmla="*/ 0 h 74"/>
                    <a:gd name="T2" fmla="*/ 153987 w 155"/>
                    <a:gd name="T3" fmla="*/ 98425 h 74"/>
                    <a:gd name="T4" fmla="*/ 0 w 155"/>
                    <a:gd name="T5" fmla="*/ 117475 h 7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55" h="74">
                      <a:moveTo>
                        <a:pt x="155" y="0"/>
                      </a:moveTo>
                      <a:cubicBezTo>
                        <a:pt x="145" y="10"/>
                        <a:pt x="123" y="50"/>
                        <a:pt x="97" y="62"/>
                      </a:cubicBezTo>
                      <a:cubicBezTo>
                        <a:pt x="71" y="74"/>
                        <a:pt x="20" y="72"/>
                        <a:pt x="0" y="74"/>
                      </a:cubicBezTo>
                    </a:path>
                  </a:pathLst>
                </a:custGeom>
                <a:noFill/>
                <a:ln w="28575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1" name="Freeform 16"/>
                <p:cNvSpPr>
                  <a:spLocks/>
                </p:cNvSpPr>
                <p:nvPr/>
              </p:nvSpPr>
              <p:spPr bwMode="auto">
                <a:xfrm>
                  <a:off x="5292725" y="5949950"/>
                  <a:ext cx="128588" cy="169863"/>
                </a:xfrm>
                <a:custGeom>
                  <a:avLst/>
                  <a:gdLst>
                    <a:gd name="T0" fmla="*/ 128588 w 81"/>
                    <a:gd name="T1" fmla="*/ 0 h 107"/>
                    <a:gd name="T2" fmla="*/ 106363 w 81"/>
                    <a:gd name="T3" fmla="*/ 152400 h 107"/>
                    <a:gd name="T4" fmla="*/ 0 w 81"/>
                    <a:gd name="T5" fmla="*/ 101600 h 10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81" h="107">
                      <a:moveTo>
                        <a:pt x="81" y="0"/>
                      </a:moveTo>
                      <a:cubicBezTo>
                        <a:pt x="79" y="16"/>
                        <a:pt x="80" y="85"/>
                        <a:pt x="67" y="96"/>
                      </a:cubicBezTo>
                      <a:cubicBezTo>
                        <a:pt x="54" y="107"/>
                        <a:pt x="14" y="71"/>
                        <a:pt x="0" y="64"/>
                      </a:cubicBezTo>
                    </a:path>
                  </a:pathLst>
                </a:custGeom>
                <a:noFill/>
                <a:ln w="28575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2" name="Freeform 17"/>
                <p:cNvSpPr>
                  <a:spLocks/>
                </p:cNvSpPr>
                <p:nvPr/>
              </p:nvSpPr>
              <p:spPr bwMode="auto">
                <a:xfrm>
                  <a:off x="5867400" y="5949950"/>
                  <a:ext cx="168275" cy="82550"/>
                </a:xfrm>
                <a:custGeom>
                  <a:avLst/>
                  <a:gdLst>
                    <a:gd name="T0" fmla="*/ 0 w 106"/>
                    <a:gd name="T1" fmla="*/ 71438 h 52"/>
                    <a:gd name="T2" fmla="*/ 144463 w 106"/>
                    <a:gd name="T3" fmla="*/ 71438 h 52"/>
                    <a:gd name="T4" fmla="*/ 144463 w 106"/>
                    <a:gd name="T5" fmla="*/ 0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06" h="52">
                      <a:moveTo>
                        <a:pt x="0" y="45"/>
                      </a:moveTo>
                      <a:cubicBezTo>
                        <a:pt x="38" y="48"/>
                        <a:pt x="76" y="52"/>
                        <a:pt x="91" y="45"/>
                      </a:cubicBezTo>
                      <a:cubicBezTo>
                        <a:pt x="106" y="38"/>
                        <a:pt x="98" y="19"/>
                        <a:pt x="91" y="0"/>
                      </a:cubicBezTo>
                    </a:path>
                  </a:pathLst>
                </a:custGeom>
                <a:noFill/>
                <a:ln w="38100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3" name="Freeform 18"/>
                <p:cNvSpPr>
                  <a:spLocks/>
                </p:cNvSpPr>
                <p:nvPr/>
              </p:nvSpPr>
              <p:spPr bwMode="auto">
                <a:xfrm>
                  <a:off x="6156325" y="6092825"/>
                  <a:ext cx="69850" cy="144463"/>
                </a:xfrm>
                <a:custGeom>
                  <a:avLst/>
                  <a:gdLst>
                    <a:gd name="T0" fmla="*/ 0 w 44"/>
                    <a:gd name="T1" fmla="*/ 144463 h 91"/>
                    <a:gd name="T2" fmla="*/ 58738 w 44"/>
                    <a:gd name="T3" fmla="*/ 71438 h 91"/>
                    <a:gd name="T4" fmla="*/ 58738 w 44"/>
                    <a:gd name="T5" fmla="*/ 0 h 9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4" h="91">
                      <a:moveTo>
                        <a:pt x="0" y="91"/>
                      </a:moveTo>
                      <a:cubicBezTo>
                        <a:pt x="5" y="83"/>
                        <a:pt x="31" y="60"/>
                        <a:pt x="37" y="45"/>
                      </a:cubicBezTo>
                      <a:cubicBezTo>
                        <a:pt x="43" y="30"/>
                        <a:pt x="44" y="19"/>
                        <a:pt x="37" y="0"/>
                      </a:cubicBezTo>
                    </a:path>
                  </a:pathLst>
                </a:custGeom>
                <a:noFill/>
                <a:ln w="38100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4" name="Freeform 20"/>
                <p:cNvSpPr>
                  <a:spLocks/>
                </p:cNvSpPr>
                <p:nvPr/>
              </p:nvSpPr>
              <p:spPr bwMode="auto">
                <a:xfrm>
                  <a:off x="6443663" y="5661025"/>
                  <a:ext cx="177800" cy="249238"/>
                </a:xfrm>
                <a:custGeom>
                  <a:avLst/>
                  <a:gdLst>
                    <a:gd name="T0" fmla="*/ 177800 w 112"/>
                    <a:gd name="T1" fmla="*/ 249238 h 157"/>
                    <a:gd name="T2" fmla="*/ 144463 w 112"/>
                    <a:gd name="T3" fmla="*/ 73025 h 157"/>
                    <a:gd name="T4" fmla="*/ 73025 w 112"/>
                    <a:gd name="T5" fmla="*/ 36513 h 157"/>
                    <a:gd name="T6" fmla="*/ 0 w 112"/>
                    <a:gd name="T7" fmla="*/ 0 h 15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2" h="157">
                      <a:moveTo>
                        <a:pt x="112" y="157"/>
                      </a:moveTo>
                      <a:cubicBezTo>
                        <a:pt x="110" y="139"/>
                        <a:pt x="102" y="68"/>
                        <a:pt x="91" y="46"/>
                      </a:cubicBezTo>
                      <a:cubicBezTo>
                        <a:pt x="80" y="24"/>
                        <a:pt x="61" y="31"/>
                        <a:pt x="46" y="23"/>
                      </a:cubicBezTo>
                      <a:cubicBezTo>
                        <a:pt x="31" y="15"/>
                        <a:pt x="10" y="5"/>
                        <a:pt x="0" y="0"/>
                      </a:cubicBezTo>
                    </a:path>
                  </a:pathLst>
                </a:custGeom>
                <a:noFill/>
                <a:ln w="28575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5" name="Freeform 21"/>
                <p:cNvSpPr>
                  <a:spLocks/>
                </p:cNvSpPr>
                <p:nvPr/>
              </p:nvSpPr>
              <p:spPr bwMode="auto">
                <a:xfrm>
                  <a:off x="6448425" y="5486400"/>
                  <a:ext cx="211138" cy="207963"/>
                </a:xfrm>
                <a:custGeom>
                  <a:avLst/>
                  <a:gdLst>
                    <a:gd name="T0" fmla="*/ 211138 w 133"/>
                    <a:gd name="T1" fmla="*/ 207963 h 131"/>
                    <a:gd name="T2" fmla="*/ 173038 w 133"/>
                    <a:gd name="T3" fmla="*/ 87313 h 131"/>
                    <a:gd name="T4" fmla="*/ 87313 w 133"/>
                    <a:gd name="T5" fmla="*/ 28575 h 131"/>
                    <a:gd name="T6" fmla="*/ 0 w 133"/>
                    <a:gd name="T7" fmla="*/ 0 h 131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33" h="131">
                      <a:moveTo>
                        <a:pt x="133" y="131"/>
                      </a:moveTo>
                      <a:cubicBezTo>
                        <a:pt x="129" y="118"/>
                        <a:pt x="122" y="74"/>
                        <a:pt x="109" y="55"/>
                      </a:cubicBezTo>
                      <a:cubicBezTo>
                        <a:pt x="96" y="36"/>
                        <a:pt x="73" y="27"/>
                        <a:pt x="55" y="18"/>
                      </a:cubicBezTo>
                      <a:cubicBezTo>
                        <a:pt x="37" y="9"/>
                        <a:pt x="12" y="4"/>
                        <a:pt x="0" y="0"/>
                      </a:cubicBezTo>
                    </a:path>
                  </a:pathLst>
                </a:custGeom>
                <a:noFill/>
                <a:ln w="28575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6" name="Oval 22"/>
                <p:cNvSpPr>
                  <a:spLocks noChangeArrowheads="1"/>
                </p:cNvSpPr>
                <p:nvPr/>
              </p:nvSpPr>
              <p:spPr bwMode="auto">
                <a:xfrm rot="-1088160">
                  <a:off x="2974975" y="2493963"/>
                  <a:ext cx="504825" cy="215900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eaLnBrk="1" hangingPunct="1"/>
                  <a:endParaRPr lang="ja-JP" altLang="en-US"/>
                </a:p>
              </p:txBody>
            </p:sp>
            <p:sp>
              <p:nvSpPr>
                <p:cNvPr id="37" name="Freeform 23"/>
                <p:cNvSpPr>
                  <a:spLocks/>
                </p:cNvSpPr>
                <p:nvPr/>
              </p:nvSpPr>
              <p:spPr bwMode="auto">
                <a:xfrm>
                  <a:off x="2857500" y="541338"/>
                  <a:ext cx="392113" cy="303212"/>
                </a:xfrm>
                <a:custGeom>
                  <a:avLst/>
                  <a:gdLst>
                    <a:gd name="T0" fmla="*/ 271463 w 247"/>
                    <a:gd name="T1" fmla="*/ 7937 h 191"/>
                    <a:gd name="T2" fmla="*/ 130175 w 247"/>
                    <a:gd name="T3" fmla="*/ 79375 h 191"/>
                    <a:gd name="T4" fmla="*/ 11113 w 247"/>
                    <a:gd name="T5" fmla="*/ 219075 h 191"/>
                    <a:gd name="T6" fmla="*/ 58738 w 247"/>
                    <a:gd name="T7" fmla="*/ 295275 h 191"/>
                    <a:gd name="T8" fmla="*/ 193675 w 247"/>
                    <a:gd name="T9" fmla="*/ 266700 h 191"/>
                    <a:gd name="T10" fmla="*/ 274638 w 247"/>
                    <a:gd name="T11" fmla="*/ 223837 h 191"/>
                    <a:gd name="T12" fmla="*/ 366713 w 247"/>
                    <a:gd name="T13" fmla="*/ 103187 h 191"/>
                    <a:gd name="T14" fmla="*/ 376238 w 247"/>
                    <a:gd name="T15" fmla="*/ 26987 h 191"/>
                    <a:gd name="T16" fmla="*/ 271463 w 247"/>
                    <a:gd name="T17" fmla="*/ 7937 h 19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47" h="191">
                      <a:moveTo>
                        <a:pt x="171" y="5"/>
                      </a:moveTo>
                      <a:cubicBezTo>
                        <a:pt x="145" y="10"/>
                        <a:pt x="109" y="28"/>
                        <a:pt x="82" y="50"/>
                      </a:cubicBezTo>
                      <a:cubicBezTo>
                        <a:pt x="55" y="72"/>
                        <a:pt x="14" y="115"/>
                        <a:pt x="7" y="138"/>
                      </a:cubicBezTo>
                      <a:cubicBezTo>
                        <a:pt x="0" y="161"/>
                        <a:pt x="18" y="181"/>
                        <a:pt x="37" y="186"/>
                      </a:cubicBezTo>
                      <a:cubicBezTo>
                        <a:pt x="56" y="191"/>
                        <a:pt x="99" y="175"/>
                        <a:pt x="122" y="168"/>
                      </a:cubicBezTo>
                      <a:cubicBezTo>
                        <a:pt x="145" y="161"/>
                        <a:pt x="155" y="158"/>
                        <a:pt x="173" y="141"/>
                      </a:cubicBezTo>
                      <a:cubicBezTo>
                        <a:pt x="191" y="124"/>
                        <a:pt x="220" y="86"/>
                        <a:pt x="231" y="65"/>
                      </a:cubicBezTo>
                      <a:cubicBezTo>
                        <a:pt x="242" y="44"/>
                        <a:pt x="247" y="27"/>
                        <a:pt x="237" y="17"/>
                      </a:cubicBezTo>
                      <a:cubicBezTo>
                        <a:pt x="227" y="7"/>
                        <a:pt x="197" y="0"/>
                        <a:pt x="171" y="5"/>
                      </a:cubicBezTo>
                      <a:close/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9E068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8" name="Freeform 24"/>
                <p:cNvSpPr>
                  <a:spLocks/>
                </p:cNvSpPr>
                <p:nvPr/>
              </p:nvSpPr>
              <p:spPr bwMode="auto">
                <a:xfrm>
                  <a:off x="2574925" y="1085850"/>
                  <a:ext cx="174625" cy="309563"/>
                </a:xfrm>
                <a:custGeom>
                  <a:avLst/>
                  <a:gdLst>
                    <a:gd name="T0" fmla="*/ 101600 w 110"/>
                    <a:gd name="T1" fmla="*/ 1588 h 195"/>
                    <a:gd name="T2" fmla="*/ 39688 w 110"/>
                    <a:gd name="T3" fmla="*/ 55563 h 195"/>
                    <a:gd name="T4" fmla="*/ 4763 w 110"/>
                    <a:gd name="T5" fmla="*/ 155575 h 195"/>
                    <a:gd name="T6" fmla="*/ 14288 w 110"/>
                    <a:gd name="T7" fmla="*/ 252413 h 195"/>
                    <a:gd name="T8" fmla="*/ 61913 w 110"/>
                    <a:gd name="T9" fmla="*/ 309563 h 195"/>
                    <a:gd name="T10" fmla="*/ 120650 w 110"/>
                    <a:gd name="T11" fmla="*/ 252413 h 195"/>
                    <a:gd name="T12" fmla="*/ 139700 w 110"/>
                    <a:gd name="T13" fmla="*/ 146050 h 195"/>
                    <a:gd name="T14" fmla="*/ 168275 w 110"/>
                    <a:gd name="T15" fmla="*/ 49213 h 195"/>
                    <a:gd name="T16" fmla="*/ 101600 w 110"/>
                    <a:gd name="T17" fmla="*/ 1588 h 195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10" h="195">
                      <a:moveTo>
                        <a:pt x="64" y="1"/>
                      </a:moveTo>
                      <a:cubicBezTo>
                        <a:pt x="51" y="2"/>
                        <a:pt x="35" y="19"/>
                        <a:pt x="25" y="35"/>
                      </a:cubicBezTo>
                      <a:cubicBezTo>
                        <a:pt x="15" y="51"/>
                        <a:pt x="6" y="77"/>
                        <a:pt x="3" y="98"/>
                      </a:cubicBezTo>
                      <a:cubicBezTo>
                        <a:pt x="0" y="119"/>
                        <a:pt x="3" y="143"/>
                        <a:pt x="9" y="159"/>
                      </a:cubicBezTo>
                      <a:cubicBezTo>
                        <a:pt x="15" y="175"/>
                        <a:pt x="28" y="195"/>
                        <a:pt x="39" y="195"/>
                      </a:cubicBezTo>
                      <a:cubicBezTo>
                        <a:pt x="50" y="195"/>
                        <a:pt x="68" y="176"/>
                        <a:pt x="76" y="159"/>
                      </a:cubicBezTo>
                      <a:cubicBezTo>
                        <a:pt x="84" y="142"/>
                        <a:pt x="83" y="113"/>
                        <a:pt x="88" y="92"/>
                      </a:cubicBezTo>
                      <a:cubicBezTo>
                        <a:pt x="93" y="71"/>
                        <a:pt x="110" y="46"/>
                        <a:pt x="106" y="31"/>
                      </a:cubicBezTo>
                      <a:cubicBezTo>
                        <a:pt x="102" y="16"/>
                        <a:pt x="77" y="0"/>
                        <a:pt x="64" y="1"/>
                      </a:cubicBezTo>
                      <a:close/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9E068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39" name="Freeform 25"/>
                <p:cNvSpPr>
                  <a:spLocks/>
                </p:cNvSpPr>
                <p:nvPr/>
              </p:nvSpPr>
              <p:spPr bwMode="auto">
                <a:xfrm>
                  <a:off x="2441575" y="1504950"/>
                  <a:ext cx="193675" cy="320675"/>
                </a:xfrm>
                <a:custGeom>
                  <a:avLst/>
                  <a:gdLst>
                    <a:gd name="T0" fmla="*/ 41275 w 122"/>
                    <a:gd name="T1" fmla="*/ 15875 h 202"/>
                    <a:gd name="T2" fmla="*/ 9525 w 122"/>
                    <a:gd name="T3" fmla="*/ 127000 h 202"/>
                    <a:gd name="T4" fmla="*/ 12700 w 122"/>
                    <a:gd name="T5" fmla="*/ 236538 h 202"/>
                    <a:gd name="T6" fmla="*/ 80963 w 122"/>
                    <a:gd name="T7" fmla="*/ 314325 h 202"/>
                    <a:gd name="T8" fmla="*/ 176213 w 122"/>
                    <a:gd name="T9" fmla="*/ 276225 h 202"/>
                    <a:gd name="T10" fmla="*/ 185738 w 122"/>
                    <a:gd name="T11" fmla="*/ 169863 h 202"/>
                    <a:gd name="T12" fmla="*/ 147638 w 122"/>
                    <a:gd name="T13" fmla="*/ 34925 h 202"/>
                    <a:gd name="T14" fmla="*/ 41275 w 122"/>
                    <a:gd name="T15" fmla="*/ 15875 h 202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122" h="202">
                      <a:moveTo>
                        <a:pt x="26" y="10"/>
                      </a:moveTo>
                      <a:cubicBezTo>
                        <a:pt x="12" y="20"/>
                        <a:pt x="9" y="57"/>
                        <a:pt x="6" y="80"/>
                      </a:cubicBezTo>
                      <a:cubicBezTo>
                        <a:pt x="3" y="103"/>
                        <a:pt x="0" y="129"/>
                        <a:pt x="8" y="149"/>
                      </a:cubicBezTo>
                      <a:cubicBezTo>
                        <a:pt x="16" y="169"/>
                        <a:pt x="34" y="194"/>
                        <a:pt x="51" y="198"/>
                      </a:cubicBezTo>
                      <a:cubicBezTo>
                        <a:pt x="68" y="202"/>
                        <a:pt x="100" y="189"/>
                        <a:pt x="111" y="174"/>
                      </a:cubicBezTo>
                      <a:cubicBezTo>
                        <a:pt x="122" y="159"/>
                        <a:pt x="120" y="132"/>
                        <a:pt x="117" y="107"/>
                      </a:cubicBezTo>
                      <a:cubicBezTo>
                        <a:pt x="114" y="82"/>
                        <a:pt x="108" y="38"/>
                        <a:pt x="93" y="22"/>
                      </a:cubicBezTo>
                      <a:cubicBezTo>
                        <a:pt x="78" y="6"/>
                        <a:pt x="40" y="0"/>
                        <a:pt x="26" y="10"/>
                      </a:cubicBezTo>
                      <a:close/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9E068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40" name="Freeform 26"/>
                <p:cNvSpPr>
                  <a:spLocks/>
                </p:cNvSpPr>
                <p:nvPr/>
              </p:nvSpPr>
              <p:spPr bwMode="auto">
                <a:xfrm>
                  <a:off x="2487613" y="1968500"/>
                  <a:ext cx="225425" cy="266700"/>
                </a:xfrm>
                <a:custGeom>
                  <a:avLst/>
                  <a:gdLst>
                    <a:gd name="T0" fmla="*/ 14288 w 142"/>
                    <a:gd name="T1" fmla="*/ 71438 h 168"/>
                    <a:gd name="T2" fmla="*/ 23813 w 142"/>
                    <a:gd name="T3" fmla="*/ 158750 h 168"/>
                    <a:gd name="T4" fmla="*/ 101600 w 142"/>
                    <a:gd name="T5" fmla="*/ 255588 h 168"/>
                    <a:gd name="T6" fmla="*/ 207963 w 142"/>
                    <a:gd name="T7" fmla="*/ 225425 h 168"/>
                    <a:gd name="T8" fmla="*/ 207963 w 142"/>
                    <a:gd name="T9" fmla="*/ 101600 h 168"/>
                    <a:gd name="T10" fmla="*/ 111125 w 142"/>
                    <a:gd name="T11" fmla="*/ 4763 h 168"/>
                    <a:gd name="T12" fmla="*/ 14288 w 142"/>
                    <a:gd name="T13" fmla="*/ 71438 h 168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42" h="168">
                      <a:moveTo>
                        <a:pt x="9" y="45"/>
                      </a:moveTo>
                      <a:cubicBezTo>
                        <a:pt x="0" y="61"/>
                        <a:pt x="6" y="81"/>
                        <a:pt x="15" y="100"/>
                      </a:cubicBezTo>
                      <a:cubicBezTo>
                        <a:pt x="24" y="119"/>
                        <a:pt x="45" y="154"/>
                        <a:pt x="64" y="161"/>
                      </a:cubicBezTo>
                      <a:cubicBezTo>
                        <a:pt x="83" y="168"/>
                        <a:pt x="120" y="158"/>
                        <a:pt x="131" y="142"/>
                      </a:cubicBezTo>
                      <a:cubicBezTo>
                        <a:pt x="142" y="126"/>
                        <a:pt x="141" y="87"/>
                        <a:pt x="131" y="64"/>
                      </a:cubicBezTo>
                      <a:cubicBezTo>
                        <a:pt x="121" y="41"/>
                        <a:pt x="90" y="6"/>
                        <a:pt x="70" y="3"/>
                      </a:cubicBezTo>
                      <a:cubicBezTo>
                        <a:pt x="50" y="0"/>
                        <a:pt x="18" y="29"/>
                        <a:pt x="9" y="45"/>
                      </a:cubicBezTo>
                      <a:close/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9E068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41" name="Freeform 27"/>
                <p:cNvSpPr>
                  <a:spLocks/>
                </p:cNvSpPr>
                <p:nvPr/>
              </p:nvSpPr>
              <p:spPr bwMode="auto">
                <a:xfrm>
                  <a:off x="2482850" y="5965825"/>
                  <a:ext cx="688975" cy="196850"/>
                </a:xfrm>
                <a:custGeom>
                  <a:avLst/>
                  <a:gdLst>
                    <a:gd name="T0" fmla="*/ 87313 w 434"/>
                    <a:gd name="T1" fmla="*/ 165100 h 124"/>
                    <a:gd name="T2" fmla="*/ 260350 w 434"/>
                    <a:gd name="T3" fmla="*/ 193675 h 124"/>
                    <a:gd name="T4" fmla="*/ 511175 w 434"/>
                    <a:gd name="T5" fmla="*/ 184150 h 124"/>
                    <a:gd name="T6" fmla="*/ 674688 w 434"/>
                    <a:gd name="T7" fmla="*/ 136525 h 124"/>
                    <a:gd name="T8" fmla="*/ 596900 w 434"/>
                    <a:gd name="T9" fmla="*/ 39688 h 124"/>
                    <a:gd name="T10" fmla="*/ 385763 w 434"/>
                    <a:gd name="T11" fmla="*/ 1588 h 124"/>
                    <a:gd name="T12" fmla="*/ 144463 w 434"/>
                    <a:gd name="T13" fmla="*/ 30163 h 124"/>
                    <a:gd name="T14" fmla="*/ 9525 w 434"/>
                    <a:gd name="T15" fmla="*/ 88900 h 124"/>
                    <a:gd name="T16" fmla="*/ 87313 w 434"/>
                    <a:gd name="T17" fmla="*/ 165100 h 12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34" h="124">
                      <a:moveTo>
                        <a:pt x="55" y="104"/>
                      </a:moveTo>
                      <a:cubicBezTo>
                        <a:pt x="81" y="115"/>
                        <a:pt x="120" y="120"/>
                        <a:pt x="164" y="122"/>
                      </a:cubicBezTo>
                      <a:cubicBezTo>
                        <a:pt x="208" y="124"/>
                        <a:pt x="279" y="122"/>
                        <a:pt x="322" y="116"/>
                      </a:cubicBezTo>
                      <a:cubicBezTo>
                        <a:pt x="365" y="110"/>
                        <a:pt x="416" y="101"/>
                        <a:pt x="425" y="86"/>
                      </a:cubicBezTo>
                      <a:cubicBezTo>
                        <a:pt x="434" y="71"/>
                        <a:pt x="406" y="39"/>
                        <a:pt x="376" y="25"/>
                      </a:cubicBezTo>
                      <a:cubicBezTo>
                        <a:pt x="346" y="11"/>
                        <a:pt x="290" y="2"/>
                        <a:pt x="243" y="1"/>
                      </a:cubicBezTo>
                      <a:cubicBezTo>
                        <a:pt x="196" y="0"/>
                        <a:pt x="130" y="10"/>
                        <a:pt x="91" y="19"/>
                      </a:cubicBezTo>
                      <a:cubicBezTo>
                        <a:pt x="52" y="28"/>
                        <a:pt x="12" y="42"/>
                        <a:pt x="6" y="56"/>
                      </a:cubicBezTo>
                      <a:cubicBezTo>
                        <a:pt x="0" y="70"/>
                        <a:pt x="29" y="93"/>
                        <a:pt x="55" y="104"/>
                      </a:cubicBezTo>
                      <a:close/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9E068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42" name="Freeform 46"/>
                <p:cNvSpPr>
                  <a:spLocks/>
                </p:cNvSpPr>
                <p:nvPr/>
              </p:nvSpPr>
              <p:spPr bwMode="auto">
                <a:xfrm>
                  <a:off x="4986338" y="4005263"/>
                  <a:ext cx="881062" cy="346075"/>
                </a:xfrm>
                <a:custGeom>
                  <a:avLst/>
                  <a:gdLst>
                    <a:gd name="T0" fmla="*/ 0 w 555"/>
                    <a:gd name="T1" fmla="*/ 346075 h 218"/>
                    <a:gd name="T2" fmla="*/ 201612 w 555"/>
                    <a:gd name="T3" fmla="*/ 287338 h 218"/>
                    <a:gd name="T4" fmla="*/ 173037 w 555"/>
                    <a:gd name="T5" fmla="*/ 76200 h 218"/>
                    <a:gd name="T6" fmla="*/ 403225 w 555"/>
                    <a:gd name="T7" fmla="*/ 17463 h 218"/>
                    <a:gd name="T8" fmla="*/ 682625 w 555"/>
                    <a:gd name="T9" fmla="*/ 66675 h 218"/>
                    <a:gd name="T10" fmla="*/ 881062 w 555"/>
                    <a:gd name="T11" fmla="*/ 0 h 21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555" h="218">
                      <a:moveTo>
                        <a:pt x="0" y="218"/>
                      </a:moveTo>
                      <a:cubicBezTo>
                        <a:pt x="22" y="212"/>
                        <a:pt x="109" y="209"/>
                        <a:pt x="127" y="181"/>
                      </a:cubicBezTo>
                      <a:cubicBezTo>
                        <a:pt x="145" y="153"/>
                        <a:pt x="88" y="76"/>
                        <a:pt x="109" y="48"/>
                      </a:cubicBezTo>
                      <a:cubicBezTo>
                        <a:pt x="130" y="20"/>
                        <a:pt x="201" y="12"/>
                        <a:pt x="254" y="11"/>
                      </a:cubicBezTo>
                      <a:cubicBezTo>
                        <a:pt x="307" y="10"/>
                        <a:pt x="380" y="44"/>
                        <a:pt x="430" y="42"/>
                      </a:cubicBezTo>
                      <a:cubicBezTo>
                        <a:pt x="480" y="40"/>
                        <a:pt x="529" y="9"/>
                        <a:pt x="555" y="0"/>
                      </a:cubicBezTo>
                    </a:path>
                  </a:pathLst>
                </a:custGeom>
                <a:noFill/>
                <a:ln w="38100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43" name="Freeform 47"/>
                <p:cNvSpPr>
                  <a:spLocks/>
                </p:cNvSpPr>
                <p:nvPr/>
              </p:nvSpPr>
              <p:spPr bwMode="auto">
                <a:xfrm>
                  <a:off x="3048000" y="2708275"/>
                  <a:ext cx="1019175" cy="1093788"/>
                </a:xfrm>
                <a:custGeom>
                  <a:avLst/>
                  <a:gdLst>
                    <a:gd name="T0" fmla="*/ 84138 w 642"/>
                    <a:gd name="T1" fmla="*/ 0 h 689"/>
                    <a:gd name="T2" fmla="*/ 84138 w 642"/>
                    <a:gd name="T3" fmla="*/ 73025 h 689"/>
                    <a:gd name="T4" fmla="*/ 11113 w 642"/>
                    <a:gd name="T5" fmla="*/ 360363 h 689"/>
                    <a:gd name="T6" fmla="*/ 155575 w 642"/>
                    <a:gd name="T7" fmla="*/ 649288 h 689"/>
                    <a:gd name="T8" fmla="*/ 155575 w 642"/>
                    <a:gd name="T9" fmla="*/ 936625 h 689"/>
                    <a:gd name="T10" fmla="*/ 660400 w 642"/>
                    <a:gd name="T11" fmla="*/ 1081088 h 689"/>
                    <a:gd name="T12" fmla="*/ 1019175 w 642"/>
                    <a:gd name="T13" fmla="*/ 1008063 h 68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42" h="689">
                      <a:moveTo>
                        <a:pt x="53" y="0"/>
                      </a:moveTo>
                      <a:cubicBezTo>
                        <a:pt x="57" y="4"/>
                        <a:pt x="61" y="8"/>
                        <a:pt x="53" y="46"/>
                      </a:cubicBezTo>
                      <a:cubicBezTo>
                        <a:pt x="45" y="84"/>
                        <a:pt x="0" y="166"/>
                        <a:pt x="7" y="227"/>
                      </a:cubicBezTo>
                      <a:cubicBezTo>
                        <a:pt x="14" y="288"/>
                        <a:pt x="83" y="349"/>
                        <a:pt x="98" y="409"/>
                      </a:cubicBezTo>
                      <a:cubicBezTo>
                        <a:pt x="113" y="469"/>
                        <a:pt x="45" y="545"/>
                        <a:pt x="98" y="590"/>
                      </a:cubicBezTo>
                      <a:cubicBezTo>
                        <a:pt x="151" y="635"/>
                        <a:pt x="325" y="673"/>
                        <a:pt x="416" y="681"/>
                      </a:cubicBezTo>
                      <a:cubicBezTo>
                        <a:pt x="507" y="689"/>
                        <a:pt x="574" y="662"/>
                        <a:pt x="642" y="635"/>
                      </a:cubicBezTo>
                    </a:path>
                  </a:pathLst>
                </a:custGeom>
                <a:noFill/>
                <a:ln w="38100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44" name="Freeform 48"/>
                <p:cNvSpPr>
                  <a:spLocks/>
                </p:cNvSpPr>
                <p:nvPr/>
              </p:nvSpPr>
              <p:spPr bwMode="auto">
                <a:xfrm>
                  <a:off x="3071813" y="2781300"/>
                  <a:ext cx="1081087" cy="863600"/>
                </a:xfrm>
                <a:custGeom>
                  <a:avLst/>
                  <a:gdLst>
                    <a:gd name="T0" fmla="*/ 60325 w 681"/>
                    <a:gd name="T1" fmla="*/ 0 h 544"/>
                    <a:gd name="T2" fmla="*/ 60325 w 681"/>
                    <a:gd name="T3" fmla="*/ 215900 h 544"/>
                    <a:gd name="T4" fmla="*/ 420687 w 681"/>
                    <a:gd name="T5" fmla="*/ 360363 h 544"/>
                    <a:gd name="T6" fmla="*/ 852487 w 681"/>
                    <a:gd name="T7" fmla="*/ 360363 h 544"/>
                    <a:gd name="T8" fmla="*/ 1068387 w 681"/>
                    <a:gd name="T9" fmla="*/ 503238 h 544"/>
                    <a:gd name="T10" fmla="*/ 923925 w 681"/>
                    <a:gd name="T11" fmla="*/ 719138 h 544"/>
                    <a:gd name="T12" fmla="*/ 995362 w 681"/>
                    <a:gd name="T13" fmla="*/ 863600 h 54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681" h="544">
                      <a:moveTo>
                        <a:pt x="38" y="0"/>
                      </a:moveTo>
                      <a:cubicBezTo>
                        <a:pt x="19" y="49"/>
                        <a:pt x="0" y="98"/>
                        <a:pt x="38" y="136"/>
                      </a:cubicBezTo>
                      <a:cubicBezTo>
                        <a:pt x="76" y="174"/>
                        <a:pt x="182" y="212"/>
                        <a:pt x="265" y="227"/>
                      </a:cubicBezTo>
                      <a:cubicBezTo>
                        <a:pt x="348" y="242"/>
                        <a:pt x="469" y="212"/>
                        <a:pt x="537" y="227"/>
                      </a:cubicBezTo>
                      <a:cubicBezTo>
                        <a:pt x="605" y="242"/>
                        <a:pt x="665" y="279"/>
                        <a:pt x="673" y="317"/>
                      </a:cubicBezTo>
                      <a:cubicBezTo>
                        <a:pt x="681" y="355"/>
                        <a:pt x="590" y="415"/>
                        <a:pt x="582" y="453"/>
                      </a:cubicBezTo>
                      <a:cubicBezTo>
                        <a:pt x="574" y="491"/>
                        <a:pt x="600" y="517"/>
                        <a:pt x="627" y="544"/>
                      </a:cubicBezTo>
                    </a:path>
                  </a:pathLst>
                </a:custGeom>
                <a:noFill/>
                <a:ln w="38100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45" name="Freeform 49"/>
                <p:cNvSpPr>
                  <a:spLocks/>
                </p:cNvSpPr>
                <p:nvPr/>
              </p:nvSpPr>
              <p:spPr bwMode="auto">
                <a:xfrm>
                  <a:off x="3419475" y="2460625"/>
                  <a:ext cx="1125538" cy="1184275"/>
                </a:xfrm>
                <a:custGeom>
                  <a:avLst/>
                  <a:gdLst>
                    <a:gd name="T0" fmla="*/ 0 w 709"/>
                    <a:gd name="T1" fmla="*/ 104775 h 746"/>
                    <a:gd name="T2" fmla="*/ 295275 w 709"/>
                    <a:gd name="T3" fmla="*/ 166688 h 746"/>
                    <a:gd name="T4" fmla="*/ 757238 w 709"/>
                    <a:gd name="T5" fmla="*/ 12700 h 746"/>
                    <a:gd name="T6" fmla="*/ 1081088 w 709"/>
                    <a:gd name="T7" fmla="*/ 247650 h 746"/>
                    <a:gd name="T8" fmla="*/ 1027113 w 709"/>
                    <a:gd name="T9" fmla="*/ 668338 h 746"/>
                    <a:gd name="T10" fmla="*/ 792163 w 709"/>
                    <a:gd name="T11" fmla="*/ 968375 h 746"/>
                    <a:gd name="T12" fmla="*/ 647700 w 709"/>
                    <a:gd name="T13" fmla="*/ 968375 h 746"/>
                    <a:gd name="T14" fmla="*/ 576263 w 709"/>
                    <a:gd name="T15" fmla="*/ 1039813 h 746"/>
                    <a:gd name="T16" fmla="*/ 647700 w 709"/>
                    <a:gd name="T17" fmla="*/ 1184275 h 7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09" h="746">
                      <a:moveTo>
                        <a:pt x="0" y="66"/>
                      </a:moveTo>
                      <a:cubicBezTo>
                        <a:pt x="31" y="72"/>
                        <a:pt x="107" y="115"/>
                        <a:pt x="186" y="105"/>
                      </a:cubicBezTo>
                      <a:cubicBezTo>
                        <a:pt x="265" y="95"/>
                        <a:pt x="395" y="0"/>
                        <a:pt x="477" y="8"/>
                      </a:cubicBezTo>
                      <a:cubicBezTo>
                        <a:pt x="559" y="16"/>
                        <a:pt x="653" y="87"/>
                        <a:pt x="681" y="156"/>
                      </a:cubicBezTo>
                      <a:cubicBezTo>
                        <a:pt x="709" y="225"/>
                        <a:pt x="677" y="345"/>
                        <a:pt x="647" y="421"/>
                      </a:cubicBezTo>
                      <a:cubicBezTo>
                        <a:pt x="617" y="497"/>
                        <a:pt x="539" y="579"/>
                        <a:pt x="499" y="610"/>
                      </a:cubicBezTo>
                      <a:cubicBezTo>
                        <a:pt x="459" y="641"/>
                        <a:pt x="431" y="603"/>
                        <a:pt x="408" y="610"/>
                      </a:cubicBezTo>
                      <a:cubicBezTo>
                        <a:pt x="385" y="617"/>
                        <a:pt x="363" y="632"/>
                        <a:pt x="363" y="655"/>
                      </a:cubicBezTo>
                      <a:cubicBezTo>
                        <a:pt x="363" y="678"/>
                        <a:pt x="385" y="712"/>
                        <a:pt x="408" y="746"/>
                      </a:cubicBezTo>
                    </a:path>
                  </a:pathLst>
                </a:custGeom>
                <a:noFill/>
                <a:ln w="38100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46" name="Freeform 50"/>
                <p:cNvSpPr>
                  <a:spLocks/>
                </p:cNvSpPr>
                <p:nvPr/>
              </p:nvSpPr>
              <p:spPr bwMode="auto">
                <a:xfrm>
                  <a:off x="4140200" y="2338388"/>
                  <a:ext cx="1295400" cy="177800"/>
                </a:xfrm>
                <a:custGeom>
                  <a:avLst/>
                  <a:gdLst>
                    <a:gd name="T0" fmla="*/ 0 w 816"/>
                    <a:gd name="T1" fmla="*/ 153988 h 112"/>
                    <a:gd name="T2" fmla="*/ 360363 w 816"/>
                    <a:gd name="T3" fmla="*/ 153988 h 112"/>
                    <a:gd name="T4" fmla="*/ 936625 w 816"/>
                    <a:gd name="T5" fmla="*/ 11113 h 112"/>
                    <a:gd name="T6" fmla="*/ 1295400 w 816"/>
                    <a:gd name="T7" fmla="*/ 82550 h 11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816" h="112">
                      <a:moveTo>
                        <a:pt x="0" y="97"/>
                      </a:moveTo>
                      <a:cubicBezTo>
                        <a:pt x="64" y="104"/>
                        <a:pt x="129" y="112"/>
                        <a:pt x="227" y="97"/>
                      </a:cubicBezTo>
                      <a:cubicBezTo>
                        <a:pt x="325" y="82"/>
                        <a:pt x="492" y="14"/>
                        <a:pt x="590" y="7"/>
                      </a:cubicBezTo>
                      <a:cubicBezTo>
                        <a:pt x="688" y="0"/>
                        <a:pt x="752" y="26"/>
                        <a:pt x="816" y="52"/>
                      </a:cubicBezTo>
                    </a:path>
                  </a:pathLst>
                </a:custGeom>
                <a:noFill/>
                <a:ln w="38100" cmpd="sng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47" name="Freeform 51"/>
                <p:cNvSpPr>
                  <a:spLocks/>
                </p:cNvSpPr>
                <p:nvPr/>
              </p:nvSpPr>
              <p:spPr bwMode="auto">
                <a:xfrm>
                  <a:off x="2309813" y="3860800"/>
                  <a:ext cx="1187450" cy="2057400"/>
                </a:xfrm>
                <a:custGeom>
                  <a:avLst/>
                  <a:gdLst>
                    <a:gd name="T0" fmla="*/ 1187450 w 748"/>
                    <a:gd name="T1" fmla="*/ 2057400 h 1296"/>
                    <a:gd name="T2" fmla="*/ 865188 w 748"/>
                    <a:gd name="T3" fmla="*/ 1879600 h 1296"/>
                    <a:gd name="T4" fmla="*/ 390525 w 748"/>
                    <a:gd name="T5" fmla="*/ 1439863 h 1296"/>
                    <a:gd name="T6" fmla="*/ 120650 w 748"/>
                    <a:gd name="T7" fmla="*/ 906463 h 1296"/>
                    <a:gd name="T8" fmla="*/ 19050 w 748"/>
                    <a:gd name="T9" fmla="*/ 584200 h 1296"/>
                    <a:gd name="T10" fmla="*/ 1588 w 748"/>
                    <a:gd name="T11" fmla="*/ 279400 h 1296"/>
                    <a:gd name="T12" fmla="*/ 30163 w 748"/>
                    <a:gd name="T13" fmla="*/ 73025 h 1296"/>
                    <a:gd name="T14" fmla="*/ 60325 w 748"/>
                    <a:gd name="T15" fmla="*/ 17463 h 1296"/>
                    <a:gd name="T16" fmla="*/ 101600 w 748"/>
                    <a:gd name="T17" fmla="*/ 0 h 129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748" h="1296">
                      <a:moveTo>
                        <a:pt x="748" y="1296"/>
                      </a:moveTo>
                      <a:cubicBezTo>
                        <a:pt x="714" y="1277"/>
                        <a:pt x="629" y="1249"/>
                        <a:pt x="545" y="1184"/>
                      </a:cubicBezTo>
                      <a:cubicBezTo>
                        <a:pt x="461" y="1119"/>
                        <a:pt x="324" y="1009"/>
                        <a:pt x="246" y="907"/>
                      </a:cubicBezTo>
                      <a:cubicBezTo>
                        <a:pt x="168" y="805"/>
                        <a:pt x="115" y="661"/>
                        <a:pt x="76" y="571"/>
                      </a:cubicBezTo>
                      <a:cubicBezTo>
                        <a:pt x="37" y="481"/>
                        <a:pt x="24" y="434"/>
                        <a:pt x="12" y="368"/>
                      </a:cubicBezTo>
                      <a:cubicBezTo>
                        <a:pt x="0" y="302"/>
                        <a:pt x="0" y="230"/>
                        <a:pt x="1" y="176"/>
                      </a:cubicBezTo>
                      <a:cubicBezTo>
                        <a:pt x="2" y="122"/>
                        <a:pt x="13" y="73"/>
                        <a:pt x="19" y="46"/>
                      </a:cubicBezTo>
                      <a:cubicBezTo>
                        <a:pt x="25" y="19"/>
                        <a:pt x="31" y="19"/>
                        <a:pt x="38" y="11"/>
                      </a:cubicBezTo>
                      <a:cubicBezTo>
                        <a:pt x="45" y="3"/>
                        <a:pt x="59" y="2"/>
                        <a:pt x="64" y="0"/>
                      </a:cubicBezTo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48" name="Freeform 52"/>
                <p:cNvSpPr>
                  <a:spLocks/>
                </p:cNvSpPr>
                <p:nvPr/>
              </p:nvSpPr>
              <p:spPr bwMode="auto">
                <a:xfrm>
                  <a:off x="2473325" y="5013325"/>
                  <a:ext cx="82550" cy="1039813"/>
                </a:xfrm>
                <a:custGeom>
                  <a:avLst/>
                  <a:gdLst>
                    <a:gd name="T0" fmla="*/ 7938 w 52"/>
                    <a:gd name="T1" fmla="*/ 1039813 h 655"/>
                    <a:gd name="T2" fmla="*/ 11113 w 52"/>
                    <a:gd name="T3" fmla="*/ 720725 h 655"/>
                    <a:gd name="T4" fmla="*/ 11113 w 52"/>
                    <a:gd name="T5" fmla="*/ 287338 h 655"/>
                    <a:gd name="T6" fmla="*/ 82550 w 52"/>
                    <a:gd name="T7" fmla="*/ 0 h 65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2" h="655">
                      <a:moveTo>
                        <a:pt x="5" y="655"/>
                      </a:moveTo>
                      <a:cubicBezTo>
                        <a:pt x="5" y="621"/>
                        <a:pt x="7" y="533"/>
                        <a:pt x="7" y="454"/>
                      </a:cubicBezTo>
                      <a:cubicBezTo>
                        <a:pt x="7" y="375"/>
                        <a:pt x="0" y="257"/>
                        <a:pt x="7" y="181"/>
                      </a:cubicBezTo>
                      <a:cubicBezTo>
                        <a:pt x="14" y="105"/>
                        <a:pt x="33" y="52"/>
                        <a:pt x="52" y="0"/>
                      </a:cubicBezTo>
                    </a:path>
                  </a:pathLst>
                </a:custGeom>
                <a:noFill/>
                <a:ln w="19050" cmpd="sng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49" name="Freeform 53"/>
                <p:cNvSpPr>
                  <a:spLocks/>
                </p:cNvSpPr>
                <p:nvPr/>
              </p:nvSpPr>
              <p:spPr bwMode="auto">
                <a:xfrm>
                  <a:off x="3160713" y="5734050"/>
                  <a:ext cx="42862" cy="354013"/>
                </a:xfrm>
                <a:custGeom>
                  <a:avLst/>
                  <a:gdLst>
                    <a:gd name="T0" fmla="*/ 6350 w 27"/>
                    <a:gd name="T1" fmla="*/ 354013 h 223"/>
                    <a:gd name="T2" fmla="*/ 6350 w 27"/>
                    <a:gd name="T3" fmla="*/ 227013 h 223"/>
                    <a:gd name="T4" fmla="*/ 6350 w 27"/>
                    <a:gd name="T5" fmla="*/ 100013 h 223"/>
                    <a:gd name="T6" fmla="*/ 42862 w 27"/>
                    <a:gd name="T7" fmla="*/ 0 h 2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7" h="223">
                      <a:moveTo>
                        <a:pt x="4" y="223"/>
                      </a:moveTo>
                      <a:cubicBezTo>
                        <a:pt x="3" y="210"/>
                        <a:pt x="4" y="170"/>
                        <a:pt x="4" y="143"/>
                      </a:cubicBezTo>
                      <a:cubicBezTo>
                        <a:pt x="4" y="116"/>
                        <a:pt x="0" y="87"/>
                        <a:pt x="4" y="63"/>
                      </a:cubicBezTo>
                      <a:cubicBezTo>
                        <a:pt x="8" y="39"/>
                        <a:pt x="22" y="13"/>
                        <a:pt x="27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0" name="Freeform 54"/>
                <p:cNvSpPr>
                  <a:spLocks/>
                </p:cNvSpPr>
                <p:nvPr/>
              </p:nvSpPr>
              <p:spPr bwMode="auto">
                <a:xfrm>
                  <a:off x="2281238" y="812800"/>
                  <a:ext cx="638175" cy="3113088"/>
                </a:xfrm>
                <a:custGeom>
                  <a:avLst/>
                  <a:gdLst>
                    <a:gd name="T0" fmla="*/ 130175 w 402"/>
                    <a:gd name="T1" fmla="*/ 3048000 h 1961"/>
                    <a:gd name="T2" fmla="*/ 58738 w 402"/>
                    <a:gd name="T3" fmla="*/ 3048000 h 1961"/>
                    <a:gd name="T4" fmla="*/ 30163 w 402"/>
                    <a:gd name="T5" fmla="*/ 2659063 h 1961"/>
                    <a:gd name="T6" fmla="*/ 241300 w 402"/>
                    <a:gd name="T7" fmla="*/ 2074863 h 1961"/>
                    <a:gd name="T8" fmla="*/ 490538 w 402"/>
                    <a:gd name="T9" fmla="*/ 1679575 h 1961"/>
                    <a:gd name="T10" fmla="*/ 555625 w 402"/>
                    <a:gd name="T11" fmla="*/ 1566863 h 1961"/>
                    <a:gd name="T12" fmla="*/ 561975 w 402"/>
                    <a:gd name="T13" fmla="*/ 1247775 h 1961"/>
                    <a:gd name="T14" fmla="*/ 490538 w 402"/>
                    <a:gd name="T15" fmla="*/ 960438 h 1961"/>
                    <a:gd name="T16" fmla="*/ 512763 w 402"/>
                    <a:gd name="T17" fmla="*/ 541338 h 1961"/>
                    <a:gd name="T18" fmla="*/ 596900 w 402"/>
                    <a:gd name="T19" fmla="*/ 363538 h 1961"/>
                    <a:gd name="T20" fmla="*/ 635000 w 402"/>
                    <a:gd name="T21" fmla="*/ 168275 h 1961"/>
                    <a:gd name="T22" fmla="*/ 581025 w 402"/>
                    <a:gd name="T23" fmla="*/ 0 h 1961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402" h="1961">
                      <a:moveTo>
                        <a:pt x="82" y="1920"/>
                      </a:moveTo>
                      <a:cubicBezTo>
                        <a:pt x="67" y="1939"/>
                        <a:pt x="47" y="1961"/>
                        <a:pt x="37" y="1920"/>
                      </a:cubicBezTo>
                      <a:cubicBezTo>
                        <a:pt x="27" y="1879"/>
                        <a:pt x="0" y="1777"/>
                        <a:pt x="19" y="1675"/>
                      </a:cubicBezTo>
                      <a:cubicBezTo>
                        <a:pt x="38" y="1573"/>
                        <a:pt x="104" y="1410"/>
                        <a:pt x="152" y="1307"/>
                      </a:cubicBezTo>
                      <a:cubicBezTo>
                        <a:pt x="200" y="1204"/>
                        <a:pt x="276" y="1111"/>
                        <a:pt x="309" y="1058"/>
                      </a:cubicBezTo>
                      <a:cubicBezTo>
                        <a:pt x="342" y="1005"/>
                        <a:pt x="343" y="1032"/>
                        <a:pt x="350" y="987"/>
                      </a:cubicBezTo>
                      <a:cubicBezTo>
                        <a:pt x="357" y="942"/>
                        <a:pt x="361" y="850"/>
                        <a:pt x="354" y="786"/>
                      </a:cubicBezTo>
                      <a:cubicBezTo>
                        <a:pt x="347" y="722"/>
                        <a:pt x="314" y="679"/>
                        <a:pt x="309" y="605"/>
                      </a:cubicBezTo>
                      <a:cubicBezTo>
                        <a:pt x="304" y="531"/>
                        <a:pt x="312" y="404"/>
                        <a:pt x="323" y="341"/>
                      </a:cubicBezTo>
                      <a:cubicBezTo>
                        <a:pt x="334" y="278"/>
                        <a:pt x="363" y="268"/>
                        <a:pt x="376" y="229"/>
                      </a:cubicBezTo>
                      <a:cubicBezTo>
                        <a:pt x="389" y="190"/>
                        <a:pt x="402" y="144"/>
                        <a:pt x="400" y="106"/>
                      </a:cubicBezTo>
                      <a:cubicBezTo>
                        <a:pt x="398" y="68"/>
                        <a:pt x="373" y="22"/>
                        <a:pt x="366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1" name="Freeform 55"/>
                <p:cNvSpPr>
                  <a:spLocks/>
                </p:cNvSpPr>
                <p:nvPr/>
              </p:nvSpPr>
              <p:spPr bwMode="auto">
                <a:xfrm>
                  <a:off x="2700338" y="2133600"/>
                  <a:ext cx="142875" cy="71438"/>
                </a:xfrm>
                <a:custGeom>
                  <a:avLst/>
                  <a:gdLst>
                    <a:gd name="T0" fmla="*/ 0 w 90"/>
                    <a:gd name="T1" fmla="*/ 71438 h 45"/>
                    <a:gd name="T2" fmla="*/ 68263 w 90"/>
                    <a:gd name="T3" fmla="*/ 25400 h 45"/>
                    <a:gd name="T4" fmla="*/ 142875 w 90"/>
                    <a:gd name="T5" fmla="*/ 0 h 4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0" h="45">
                      <a:moveTo>
                        <a:pt x="0" y="45"/>
                      </a:moveTo>
                      <a:cubicBezTo>
                        <a:pt x="7" y="40"/>
                        <a:pt x="28" y="23"/>
                        <a:pt x="43" y="16"/>
                      </a:cubicBezTo>
                      <a:cubicBezTo>
                        <a:pt x="58" y="9"/>
                        <a:pt x="80" y="3"/>
                        <a:pt x="90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2" name="Freeform 56"/>
                <p:cNvSpPr>
                  <a:spLocks/>
                </p:cNvSpPr>
                <p:nvPr/>
              </p:nvSpPr>
              <p:spPr bwMode="auto">
                <a:xfrm>
                  <a:off x="2555875" y="1844675"/>
                  <a:ext cx="215900" cy="144463"/>
                </a:xfrm>
                <a:custGeom>
                  <a:avLst/>
                  <a:gdLst>
                    <a:gd name="T0" fmla="*/ 0 w 136"/>
                    <a:gd name="T1" fmla="*/ 144463 h 91"/>
                    <a:gd name="T2" fmla="*/ 111125 w 136"/>
                    <a:gd name="T3" fmla="*/ 52388 h 91"/>
                    <a:gd name="T4" fmla="*/ 215900 w 136"/>
                    <a:gd name="T5" fmla="*/ 0 h 9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" h="91">
                      <a:moveTo>
                        <a:pt x="0" y="91"/>
                      </a:moveTo>
                      <a:cubicBezTo>
                        <a:pt x="12" y="81"/>
                        <a:pt x="47" y="48"/>
                        <a:pt x="70" y="33"/>
                      </a:cubicBezTo>
                      <a:cubicBezTo>
                        <a:pt x="93" y="18"/>
                        <a:pt x="122" y="7"/>
                        <a:pt x="136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3" name="Freeform 57"/>
                <p:cNvSpPr>
                  <a:spLocks/>
                </p:cNvSpPr>
                <p:nvPr/>
              </p:nvSpPr>
              <p:spPr bwMode="auto">
                <a:xfrm>
                  <a:off x="2557463" y="1790700"/>
                  <a:ext cx="214312" cy="53975"/>
                </a:xfrm>
                <a:custGeom>
                  <a:avLst/>
                  <a:gdLst>
                    <a:gd name="T0" fmla="*/ 0 w 135"/>
                    <a:gd name="T1" fmla="*/ 30163 h 34"/>
                    <a:gd name="T2" fmla="*/ 142875 w 135"/>
                    <a:gd name="T3" fmla="*/ 4763 h 34"/>
                    <a:gd name="T4" fmla="*/ 214312 w 135"/>
                    <a:gd name="T5" fmla="*/ 53975 h 3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5" h="34">
                      <a:moveTo>
                        <a:pt x="0" y="19"/>
                      </a:moveTo>
                      <a:cubicBezTo>
                        <a:pt x="15" y="16"/>
                        <a:pt x="67" y="0"/>
                        <a:pt x="90" y="3"/>
                      </a:cubicBezTo>
                      <a:cubicBezTo>
                        <a:pt x="113" y="6"/>
                        <a:pt x="126" y="28"/>
                        <a:pt x="135" y="34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4" name="Freeform 58"/>
                <p:cNvSpPr>
                  <a:spLocks/>
                </p:cNvSpPr>
                <p:nvPr/>
              </p:nvSpPr>
              <p:spPr bwMode="auto">
                <a:xfrm>
                  <a:off x="2514600" y="1484313"/>
                  <a:ext cx="257175" cy="14287"/>
                </a:xfrm>
                <a:custGeom>
                  <a:avLst/>
                  <a:gdLst>
                    <a:gd name="T0" fmla="*/ 0 w 162"/>
                    <a:gd name="T1" fmla="*/ 14287 h 9"/>
                    <a:gd name="T2" fmla="*/ 160338 w 162"/>
                    <a:gd name="T3" fmla="*/ 6350 h 9"/>
                    <a:gd name="T4" fmla="*/ 257175 w 162"/>
                    <a:gd name="T5" fmla="*/ 0 h 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62" h="9">
                      <a:moveTo>
                        <a:pt x="0" y="9"/>
                      </a:moveTo>
                      <a:cubicBezTo>
                        <a:pt x="17" y="9"/>
                        <a:pt x="74" y="5"/>
                        <a:pt x="101" y="4"/>
                      </a:cubicBezTo>
                      <a:cubicBezTo>
                        <a:pt x="128" y="3"/>
                        <a:pt x="149" y="1"/>
                        <a:pt x="162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5" name="Freeform 59"/>
                <p:cNvSpPr>
                  <a:spLocks/>
                </p:cNvSpPr>
                <p:nvPr/>
              </p:nvSpPr>
              <p:spPr bwMode="auto">
                <a:xfrm>
                  <a:off x="2627313" y="1401763"/>
                  <a:ext cx="144462" cy="82550"/>
                </a:xfrm>
                <a:custGeom>
                  <a:avLst/>
                  <a:gdLst>
                    <a:gd name="T0" fmla="*/ 0 w 91"/>
                    <a:gd name="T1" fmla="*/ 11113 h 52"/>
                    <a:gd name="T2" fmla="*/ 73025 w 91"/>
                    <a:gd name="T3" fmla="*/ 11113 h 52"/>
                    <a:gd name="T4" fmla="*/ 144462 w 91"/>
                    <a:gd name="T5" fmla="*/ 82550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1" h="52">
                      <a:moveTo>
                        <a:pt x="0" y="7"/>
                      </a:moveTo>
                      <a:cubicBezTo>
                        <a:pt x="15" y="3"/>
                        <a:pt x="31" y="0"/>
                        <a:pt x="46" y="7"/>
                      </a:cubicBezTo>
                      <a:cubicBezTo>
                        <a:pt x="61" y="14"/>
                        <a:pt x="76" y="33"/>
                        <a:pt x="91" y="52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6" name="Freeform 60"/>
                <p:cNvSpPr>
                  <a:spLocks/>
                </p:cNvSpPr>
                <p:nvPr/>
              </p:nvSpPr>
              <p:spPr bwMode="auto">
                <a:xfrm>
                  <a:off x="2700338" y="1100138"/>
                  <a:ext cx="215900" cy="39687"/>
                </a:xfrm>
                <a:custGeom>
                  <a:avLst/>
                  <a:gdLst>
                    <a:gd name="T0" fmla="*/ 0 w 136"/>
                    <a:gd name="T1" fmla="*/ 0 h 25"/>
                    <a:gd name="T2" fmla="*/ 119063 w 136"/>
                    <a:gd name="T3" fmla="*/ 34925 h 25"/>
                    <a:gd name="T4" fmla="*/ 215900 w 136"/>
                    <a:gd name="T5" fmla="*/ 25400 h 2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" h="25">
                      <a:moveTo>
                        <a:pt x="0" y="0"/>
                      </a:moveTo>
                      <a:cubicBezTo>
                        <a:pt x="12" y="3"/>
                        <a:pt x="52" y="19"/>
                        <a:pt x="75" y="22"/>
                      </a:cubicBezTo>
                      <a:cubicBezTo>
                        <a:pt x="98" y="25"/>
                        <a:pt x="123" y="17"/>
                        <a:pt x="136" y="16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7" name="Freeform 61"/>
                <p:cNvSpPr>
                  <a:spLocks/>
                </p:cNvSpPr>
                <p:nvPr/>
              </p:nvSpPr>
              <p:spPr bwMode="auto">
                <a:xfrm>
                  <a:off x="2409825" y="2454275"/>
                  <a:ext cx="1320800" cy="1766888"/>
                </a:xfrm>
                <a:custGeom>
                  <a:avLst/>
                  <a:gdLst>
                    <a:gd name="T0" fmla="*/ 1588 w 832"/>
                    <a:gd name="T1" fmla="*/ 1550988 h 1113"/>
                    <a:gd name="T2" fmla="*/ 20638 w 832"/>
                    <a:gd name="T3" fmla="*/ 1363663 h 1113"/>
                    <a:gd name="T4" fmla="*/ 130175 w 832"/>
                    <a:gd name="T5" fmla="*/ 1144588 h 1113"/>
                    <a:gd name="T6" fmla="*/ 217488 w 832"/>
                    <a:gd name="T7" fmla="*/ 903288 h 1113"/>
                    <a:gd name="T8" fmla="*/ 265113 w 832"/>
                    <a:gd name="T9" fmla="*/ 619125 h 1113"/>
                    <a:gd name="T10" fmla="*/ 366713 w 832"/>
                    <a:gd name="T11" fmla="*/ 415925 h 1113"/>
                    <a:gd name="T12" fmla="*/ 506413 w 832"/>
                    <a:gd name="T13" fmla="*/ 254000 h 1113"/>
                    <a:gd name="T14" fmla="*/ 841375 w 832"/>
                    <a:gd name="T15" fmla="*/ 34925 h 1113"/>
                    <a:gd name="T16" fmla="*/ 1163638 w 832"/>
                    <a:gd name="T17" fmla="*/ 42863 h 1113"/>
                    <a:gd name="T18" fmla="*/ 1298575 w 832"/>
                    <a:gd name="T19" fmla="*/ 38100 h 1113"/>
                    <a:gd name="T20" fmla="*/ 1298575 w 832"/>
                    <a:gd name="T21" fmla="*/ 111125 h 1113"/>
                    <a:gd name="T22" fmla="*/ 1225550 w 832"/>
                    <a:gd name="T23" fmla="*/ 254000 h 1113"/>
                    <a:gd name="T24" fmla="*/ 1154113 w 832"/>
                    <a:gd name="T25" fmla="*/ 182563 h 1113"/>
                    <a:gd name="T26" fmla="*/ 917575 w 832"/>
                    <a:gd name="T27" fmla="*/ 169863 h 1113"/>
                    <a:gd name="T28" fmla="*/ 649288 w 832"/>
                    <a:gd name="T29" fmla="*/ 327025 h 1113"/>
                    <a:gd name="T30" fmla="*/ 506413 w 832"/>
                    <a:gd name="T31" fmla="*/ 469900 h 1113"/>
                    <a:gd name="T32" fmla="*/ 376238 w 832"/>
                    <a:gd name="T33" fmla="*/ 695325 h 1113"/>
                    <a:gd name="T34" fmla="*/ 376238 w 832"/>
                    <a:gd name="T35" fmla="*/ 873125 h 1113"/>
                    <a:gd name="T36" fmla="*/ 433388 w 832"/>
                    <a:gd name="T37" fmla="*/ 974725 h 1113"/>
                    <a:gd name="T38" fmla="*/ 433388 w 832"/>
                    <a:gd name="T39" fmla="*/ 1119188 h 1113"/>
                    <a:gd name="T40" fmla="*/ 433388 w 832"/>
                    <a:gd name="T41" fmla="*/ 1262063 h 1113"/>
                    <a:gd name="T42" fmla="*/ 401638 w 832"/>
                    <a:gd name="T43" fmla="*/ 1406525 h 1113"/>
                    <a:gd name="T44" fmla="*/ 433388 w 832"/>
                    <a:gd name="T45" fmla="*/ 1622425 h 1113"/>
                    <a:gd name="T46" fmla="*/ 506413 w 832"/>
                    <a:gd name="T47" fmla="*/ 1766888 h 1113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832" h="1113">
                      <a:moveTo>
                        <a:pt x="1" y="977"/>
                      </a:moveTo>
                      <a:cubicBezTo>
                        <a:pt x="3" y="957"/>
                        <a:pt x="0" y="902"/>
                        <a:pt x="13" y="859"/>
                      </a:cubicBezTo>
                      <a:cubicBezTo>
                        <a:pt x="26" y="816"/>
                        <a:pt x="61" y="769"/>
                        <a:pt x="82" y="721"/>
                      </a:cubicBezTo>
                      <a:cubicBezTo>
                        <a:pt x="103" y="673"/>
                        <a:pt x="123" y="624"/>
                        <a:pt x="137" y="569"/>
                      </a:cubicBezTo>
                      <a:cubicBezTo>
                        <a:pt x="151" y="514"/>
                        <a:pt x="151" y="441"/>
                        <a:pt x="167" y="390"/>
                      </a:cubicBezTo>
                      <a:cubicBezTo>
                        <a:pt x="183" y="339"/>
                        <a:pt x="206" y="300"/>
                        <a:pt x="231" y="262"/>
                      </a:cubicBezTo>
                      <a:cubicBezTo>
                        <a:pt x="256" y="224"/>
                        <a:pt x="269" y="200"/>
                        <a:pt x="319" y="160"/>
                      </a:cubicBezTo>
                      <a:cubicBezTo>
                        <a:pt x="369" y="120"/>
                        <a:pt x="461" y="44"/>
                        <a:pt x="530" y="22"/>
                      </a:cubicBezTo>
                      <a:cubicBezTo>
                        <a:pt x="599" y="0"/>
                        <a:pt x="685" y="27"/>
                        <a:pt x="733" y="27"/>
                      </a:cubicBezTo>
                      <a:cubicBezTo>
                        <a:pt x="781" y="27"/>
                        <a:pt x="804" y="17"/>
                        <a:pt x="818" y="24"/>
                      </a:cubicBezTo>
                      <a:cubicBezTo>
                        <a:pt x="832" y="31"/>
                        <a:pt x="826" y="47"/>
                        <a:pt x="818" y="70"/>
                      </a:cubicBezTo>
                      <a:cubicBezTo>
                        <a:pt x="810" y="93"/>
                        <a:pt x="787" y="153"/>
                        <a:pt x="772" y="160"/>
                      </a:cubicBezTo>
                      <a:cubicBezTo>
                        <a:pt x="757" y="167"/>
                        <a:pt x="759" y="124"/>
                        <a:pt x="727" y="115"/>
                      </a:cubicBezTo>
                      <a:cubicBezTo>
                        <a:pt x="695" y="106"/>
                        <a:pt x="631" y="92"/>
                        <a:pt x="578" y="107"/>
                      </a:cubicBezTo>
                      <a:cubicBezTo>
                        <a:pt x="525" y="122"/>
                        <a:pt x="452" y="175"/>
                        <a:pt x="409" y="206"/>
                      </a:cubicBezTo>
                      <a:cubicBezTo>
                        <a:pt x="366" y="237"/>
                        <a:pt x="348" y="257"/>
                        <a:pt x="319" y="296"/>
                      </a:cubicBezTo>
                      <a:cubicBezTo>
                        <a:pt x="290" y="335"/>
                        <a:pt x="251" y="396"/>
                        <a:pt x="237" y="438"/>
                      </a:cubicBezTo>
                      <a:cubicBezTo>
                        <a:pt x="223" y="480"/>
                        <a:pt x="231" y="521"/>
                        <a:pt x="237" y="550"/>
                      </a:cubicBezTo>
                      <a:cubicBezTo>
                        <a:pt x="243" y="579"/>
                        <a:pt x="267" y="588"/>
                        <a:pt x="273" y="614"/>
                      </a:cubicBezTo>
                      <a:cubicBezTo>
                        <a:pt x="279" y="640"/>
                        <a:pt x="273" y="675"/>
                        <a:pt x="273" y="705"/>
                      </a:cubicBezTo>
                      <a:cubicBezTo>
                        <a:pt x="273" y="735"/>
                        <a:pt x="276" y="765"/>
                        <a:pt x="273" y="795"/>
                      </a:cubicBezTo>
                      <a:cubicBezTo>
                        <a:pt x="270" y="825"/>
                        <a:pt x="253" y="848"/>
                        <a:pt x="253" y="886"/>
                      </a:cubicBezTo>
                      <a:cubicBezTo>
                        <a:pt x="253" y="924"/>
                        <a:pt x="262" y="984"/>
                        <a:pt x="273" y="1022"/>
                      </a:cubicBezTo>
                      <a:cubicBezTo>
                        <a:pt x="284" y="1060"/>
                        <a:pt x="303" y="1086"/>
                        <a:pt x="319" y="1113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8" name="Freeform 62"/>
                <p:cNvSpPr>
                  <a:spLocks/>
                </p:cNvSpPr>
                <p:nvPr/>
              </p:nvSpPr>
              <p:spPr bwMode="auto">
                <a:xfrm>
                  <a:off x="2928938" y="3789363"/>
                  <a:ext cx="1522412" cy="633412"/>
                </a:xfrm>
                <a:custGeom>
                  <a:avLst/>
                  <a:gdLst>
                    <a:gd name="T0" fmla="*/ 0 w 959"/>
                    <a:gd name="T1" fmla="*/ 469900 h 399"/>
                    <a:gd name="T2" fmla="*/ 203200 w 959"/>
                    <a:gd name="T3" fmla="*/ 576262 h 399"/>
                    <a:gd name="T4" fmla="*/ 390525 w 959"/>
                    <a:gd name="T5" fmla="*/ 604837 h 399"/>
                    <a:gd name="T6" fmla="*/ 677862 w 959"/>
                    <a:gd name="T7" fmla="*/ 401637 h 399"/>
                    <a:gd name="T8" fmla="*/ 881062 w 959"/>
                    <a:gd name="T9" fmla="*/ 257175 h 399"/>
                    <a:gd name="T10" fmla="*/ 1066800 w 959"/>
                    <a:gd name="T11" fmla="*/ 360362 h 399"/>
                    <a:gd name="T12" fmla="*/ 1211262 w 959"/>
                    <a:gd name="T13" fmla="*/ 360362 h 399"/>
                    <a:gd name="T14" fmla="*/ 1355725 w 959"/>
                    <a:gd name="T15" fmla="*/ 360362 h 399"/>
                    <a:gd name="T16" fmla="*/ 1498600 w 959"/>
                    <a:gd name="T17" fmla="*/ 144462 h 399"/>
                    <a:gd name="T18" fmla="*/ 1498600 w 959"/>
                    <a:gd name="T19" fmla="*/ 0 h 399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959" h="399">
                      <a:moveTo>
                        <a:pt x="0" y="296"/>
                      </a:moveTo>
                      <a:cubicBezTo>
                        <a:pt x="21" y="306"/>
                        <a:pt x="87" y="349"/>
                        <a:pt x="128" y="363"/>
                      </a:cubicBezTo>
                      <a:cubicBezTo>
                        <a:pt x="169" y="377"/>
                        <a:pt x="196" y="399"/>
                        <a:pt x="246" y="381"/>
                      </a:cubicBezTo>
                      <a:cubicBezTo>
                        <a:pt x="296" y="363"/>
                        <a:pt x="376" y="289"/>
                        <a:pt x="427" y="253"/>
                      </a:cubicBezTo>
                      <a:cubicBezTo>
                        <a:pt x="478" y="217"/>
                        <a:pt x="514" y="166"/>
                        <a:pt x="555" y="162"/>
                      </a:cubicBezTo>
                      <a:cubicBezTo>
                        <a:pt x="596" y="158"/>
                        <a:pt x="637" y="216"/>
                        <a:pt x="672" y="227"/>
                      </a:cubicBezTo>
                      <a:cubicBezTo>
                        <a:pt x="707" y="238"/>
                        <a:pt x="733" y="227"/>
                        <a:pt x="763" y="227"/>
                      </a:cubicBezTo>
                      <a:cubicBezTo>
                        <a:pt x="793" y="227"/>
                        <a:pt x="824" y="250"/>
                        <a:pt x="854" y="227"/>
                      </a:cubicBezTo>
                      <a:cubicBezTo>
                        <a:pt x="884" y="204"/>
                        <a:pt x="929" y="129"/>
                        <a:pt x="944" y="91"/>
                      </a:cubicBezTo>
                      <a:cubicBezTo>
                        <a:pt x="959" y="53"/>
                        <a:pt x="951" y="26"/>
                        <a:pt x="944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59" name="Freeform 63"/>
                <p:cNvSpPr>
                  <a:spLocks/>
                </p:cNvSpPr>
                <p:nvPr/>
              </p:nvSpPr>
              <p:spPr bwMode="auto">
                <a:xfrm>
                  <a:off x="3203575" y="400050"/>
                  <a:ext cx="2174875" cy="2092325"/>
                </a:xfrm>
                <a:custGeom>
                  <a:avLst/>
                  <a:gdLst>
                    <a:gd name="T0" fmla="*/ 0 w 1370"/>
                    <a:gd name="T1" fmla="*/ 149225 h 1318"/>
                    <a:gd name="T2" fmla="*/ 144463 w 1370"/>
                    <a:gd name="T3" fmla="*/ 365125 h 1318"/>
                    <a:gd name="T4" fmla="*/ 288925 w 1370"/>
                    <a:gd name="T5" fmla="*/ 436563 h 1318"/>
                    <a:gd name="T6" fmla="*/ 504825 w 1370"/>
                    <a:gd name="T7" fmla="*/ 412750 h 1318"/>
                    <a:gd name="T8" fmla="*/ 792163 w 1370"/>
                    <a:gd name="T9" fmla="*/ 365125 h 1318"/>
                    <a:gd name="T10" fmla="*/ 1020763 w 1370"/>
                    <a:gd name="T11" fmla="*/ 344488 h 1318"/>
                    <a:gd name="T12" fmla="*/ 1258888 w 1370"/>
                    <a:gd name="T13" fmla="*/ 293688 h 1318"/>
                    <a:gd name="T14" fmla="*/ 1512888 w 1370"/>
                    <a:gd name="T15" fmla="*/ 220663 h 1318"/>
                    <a:gd name="T16" fmla="*/ 1792288 w 1370"/>
                    <a:gd name="T17" fmla="*/ 90488 h 1318"/>
                    <a:gd name="T18" fmla="*/ 2016125 w 1370"/>
                    <a:gd name="T19" fmla="*/ 4763 h 1318"/>
                    <a:gd name="T20" fmla="*/ 2147888 w 1370"/>
                    <a:gd name="T21" fmla="*/ 57150 h 1318"/>
                    <a:gd name="T22" fmla="*/ 2160588 w 1370"/>
                    <a:gd name="T23" fmla="*/ 220663 h 1318"/>
                    <a:gd name="T24" fmla="*/ 2062163 w 1370"/>
                    <a:gd name="T25" fmla="*/ 268288 h 1318"/>
                    <a:gd name="T26" fmla="*/ 1952625 w 1370"/>
                    <a:gd name="T27" fmla="*/ 336550 h 1318"/>
                    <a:gd name="T28" fmla="*/ 1782763 w 1370"/>
                    <a:gd name="T29" fmla="*/ 412750 h 1318"/>
                    <a:gd name="T30" fmla="*/ 1462088 w 1370"/>
                    <a:gd name="T31" fmla="*/ 522288 h 1318"/>
                    <a:gd name="T32" fmla="*/ 1004888 w 1370"/>
                    <a:gd name="T33" fmla="*/ 623888 h 1318"/>
                    <a:gd name="T34" fmla="*/ 504825 w 1370"/>
                    <a:gd name="T35" fmla="*/ 725488 h 1318"/>
                    <a:gd name="T36" fmla="*/ 288925 w 1370"/>
                    <a:gd name="T37" fmla="*/ 941388 h 1318"/>
                    <a:gd name="T38" fmla="*/ 215900 w 1370"/>
                    <a:gd name="T39" fmla="*/ 1012825 h 1318"/>
                    <a:gd name="T40" fmla="*/ 215900 w 1370"/>
                    <a:gd name="T41" fmla="*/ 1516063 h 1318"/>
                    <a:gd name="T42" fmla="*/ 431800 w 1370"/>
                    <a:gd name="T43" fmla="*/ 1876425 h 1318"/>
                    <a:gd name="T44" fmla="*/ 504825 w 1370"/>
                    <a:gd name="T45" fmla="*/ 1949450 h 1318"/>
                    <a:gd name="T46" fmla="*/ 504825 w 1370"/>
                    <a:gd name="T47" fmla="*/ 2092325 h 1318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1370" h="1318">
                      <a:moveTo>
                        <a:pt x="0" y="94"/>
                      </a:moveTo>
                      <a:cubicBezTo>
                        <a:pt x="30" y="147"/>
                        <a:pt x="61" y="200"/>
                        <a:pt x="91" y="230"/>
                      </a:cubicBezTo>
                      <a:cubicBezTo>
                        <a:pt x="121" y="260"/>
                        <a:pt x="144" y="270"/>
                        <a:pt x="182" y="275"/>
                      </a:cubicBezTo>
                      <a:cubicBezTo>
                        <a:pt x="220" y="280"/>
                        <a:pt x="265" y="267"/>
                        <a:pt x="318" y="260"/>
                      </a:cubicBezTo>
                      <a:cubicBezTo>
                        <a:pt x="371" y="253"/>
                        <a:pt x="445" y="237"/>
                        <a:pt x="499" y="230"/>
                      </a:cubicBezTo>
                      <a:cubicBezTo>
                        <a:pt x="553" y="223"/>
                        <a:pt x="594" y="224"/>
                        <a:pt x="643" y="217"/>
                      </a:cubicBezTo>
                      <a:cubicBezTo>
                        <a:pt x="692" y="210"/>
                        <a:pt x="741" y="198"/>
                        <a:pt x="793" y="185"/>
                      </a:cubicBezTo>
                      <a:cubicBezTo>
                        <a:pt x="845" y="172"/>
                        <a:pt x="897" y="160"/>
                        <a:pt x="953" y="139"/>
                      </a:cubicBezTo>
                      <a:cubicBezTo>
                        <a:pt x="1009" y="118"/>
                        <a:pt x="1076" y="80"/>
                        <a:pt x="1129" y="57"/>
                      </a:cubicBezTo>
                      <a:cubicBezTo>
                        <a:pt x="1182" y="34"/>
                        <a:pt x="1233" y="6"/>
                        <a:pt x="1270" y="3"/>
                      </a:cubicBezTo>
                      <a:cubicBezTo>
                        <a:pt x="1307" y="0"/>
                        <a:pt x="1338" y="13"/>
                        <a:pt x="1353" y="36"/>
                      </a:cubicBezTo>
                      <a:cubicBezTo>
                        <a:pt x="1368" y="59"/>
                        <a:pt x="1370" y="117"/>
                        <a:pt x="1361" y="139"/>
                      </a:cubicBezTo>
                      <a:cubicBezTo>
                        <a:pt x="1352" y="161"/>
                        <a:pt x="1321" y="157"/>
                        <a:pt x="1299" y="169"/>
                      </a:cubicBezTo>
                      <a:cubicBezTo>
                        <a:pt x="1277" y="181"/>
                        <a:pt x="1259" y="197"/>
                        <a:pt x="1230" y="212"/>
                      </a:cubicBezTo>
                      <a:cubicBezTo>
                        <a:pt x="1201" y="227"/>
                        <a:pt x="1174" y="241"/>
                        <a:pt x="1123" y="260"/>
                      </a:cubicBezTo>
                      <a:cubicBezTo>
                        <a:pt x="1072" y="279"/>
                        <a:pt x="1003" y="307"/>
                        <a:pt x="921" y="329"/>
                      </a:cubicBezTo>
                      <a:cubicBezTo>
                        <a:pt x="839" y="351"/>
                        <a:pt x="733" y="372"/>
                        <a:pt x="633" y="393"/>
                      </a:cubicBezTo>
                      <a:cubicBezTo>
                        <a:pt x="533" y="414"/>
                        <a:pt x="393" y="424"/>
                        <a:pt x="318" y="457"/>
                      </a:cubicBezTo>
                      <a:cubicBezTo>
                        <a:pt x="243" y="490"/>
                        <a:pt x="212" y="563"/>
                        <a:pt x="182" y="593"/>
                      </a:cubicBezTo>
                      <a:cubicBezTo>
                        <a:pt x="152" y="623"/>
                        <a:pt x="144" y="578"/>
                        <a:pt x="136" y="638"/>
                      </a:cubicBezTo>
                      <a:cubicBezTo>
                        <a:pt x="128" y="698"/>
                        <a:pt x="113" y="864"/>
                        <a:pt x="136" y="955"/>
                      </a:cubicBezTo>
                      <a:cubicBezTo>
                        <a:pt x="159" y="1046"/>
                        <a:pt x="242" y="1136"/>
                        <a:pt x="272" y="1182"/>
                      </a:cubicBezTo>
                      <a:cubicBezTo>
                        <a:pt x="302" y="1228"/>
                        <a:pt x="310" y="1205"/>
                        <a:pt x="318" y="1228"/>
                      </a:cubicBezTo>
                      <a:cubicBezTo>
                        <a:pt x="326" y="1251"/>
                        <a:pt x="322" y="1284"/>
                        <a:pt x="318" y="1318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0" name="Freeform 64"/>
                <p:cNvSpPr>
                  <a:spLocks/>
                </p:cNvSpPr>
                <p:nvPr/>
              </p:nvSpPr>
              <p:spPr bwMode="auto">
                <a:xfrm>
                  <a:off x="3708400" y="1266825"/>
                  <a:ext cx="2136775" cy="2522538"/>
                </a:xfrm>
                <a:custGeom>
                  <a:avLst/>
                  <a:gdLst>
                    <a:gd name="T0" fmla="*/ 0 w 1346"/>
                    <a:gd name="T1" fmla="*/ 1225550 h 1589"/>
                    <a:gd name="T2" fmla="*/ 71438 w 1346"/>
                    <a:gd name="T3" fmla="*/ 1009650 h 1589"/>
                    <a:gd name="T4" fmla="*/ 215900 w 1346"/>
                    <a:gd name="T5" fmla="*/ 793750 h 1589"/>
                    <a:gd name="T6" fmla="*/ 431800 w 1346"/>
                    <a:gd name="T7" fmla="*/ 577850 h 1589"/>
                    <a:gd name="T8" fmla="*/ 525463 w 1346"/>
                    <a:gd name="T9" fmla="*/ 452438 h 1589"/>
                    <a:gd name="T10" fmla="*/ 503238 w 1346"/>
                    <a:gd name="T11" fmla="*/ 361950 h 1589"/>
                    <a:gd name="T12" fmla="*/ 503238 w 1346"/>
                    <a:gd name="T13" fmla="*/ 217488 h 1589"/>
                    <a:gd name="T14" fmla="*/ 652463 w 1346"/>
                    <a:gd name="T15" fmla="*/ 112713 h 1589"/>
                    <a:gd name="T16" fmla="*/ 792163 w 1346"/>
                    <a:gd name="T17" fmla="*/ 74613 h 1589"/>
                    <a:gd name="T18" fmla="*/ 1008063 w 1346"/>
                    <a:gd name="T19" fmla="*/ 74613 h 1589"/>
                    <a:gd name="T20" fmla="*/ 1295400 w 1346"/>
                    <a:gd name="T21" fmla="*/ 74613 h 1589"/>
                    <a:gd name="T22" fmla="*/ 1592263 w 1346"/>
                    <a:gd name="T23" fmla="*/ 20638 h 1589"/>
                    <a:gd name="T24" fmla="*/ 1871663 w 1346"/>
                    <a:gd name="T25" fmla="*/ 1588 h 1589"/>
                    <a:gd name="T26" fmla="*/ 2057400 w 1346"/>
                    <a:gd name="T27" fmla="*/ 28575 h 1589"/>
                    <a:gd name="T28" fmla="*/ 2090738 w 1346"/>
                    <a:gd name="T29" fmla="*/ 147638 h 1589"/>
                    <a:gd name="T30" fmla="*/ 2087563 w 1346"/>
                    <a:gd name="T31" fmla="*/ 361950 h 1589"/>
                    <a:gd name="T32" fmla="*/ 1795463 w 1346"/>
                    <a:gd name="T33" fmla="*/ 376238 h 1589"/>
                    <a:gd name="T34" fmla="*/ 1511300 w 1346"/>
                    <a:gd name="T35" fmla="*/ 433388 h 1589"/>
                    <a:gd name="T36" fmla="*/ 1854200 w 1346"/>
                    <a:gd name="T37" fmla="*/ 460375 h 1589"/>
                    <a:gd name="T38" fmla="*/ 2087563 w 1346"/>
                    <a:gd name="T39" fmla="*/ 577850 h 1589"/>
                    <a:gd name="T40" fmla="*/ 2090738 w 1346"/>
                    <a:gd name="T41" fmla="*/ 688975 h 1589"/>
                    <a:gd name="T42" fmla="*/ 2065338 w 1346"/>
                    <a:gd name="T43" fmla="*/ 790575 h 1589"/>
                    <a:gd name="T44" fmla="*/ 1854200 w 1346"/>
                    <a:gd name="T45" fmla="*/ 706438 h 1589"/>
                    <a:gd name="T46" fmla="*/ 1566863 w 1346"/>
                    <a:gd name="T47" fmla="*/ 671513 h 1589"/>
                    <a:gd name="T48" fmla="*/ 1379538 w 1346"/>
                    <a:gd name="T49" fmla="*/ 638175 h 1589"/>
                    <a:gd name="T50" fmla="*/ 1244600 w 1346"/>
                    <a:gd name="T51" fmla="*/ 696913 h 1589"/>
                    <a:gd name="T52" fmla="*/ 1079500 w 1346"/>
                    <a:gd name="T53" fmla="*/ 793750 h 1589"/>
                    <a:gd name="T54" fmla="*/ 973138 w 1346"/>
                    <a:gd name="T55" fmla="*/ 976313 h 1589"/>
                    <a:gd name="T56" fmla="*/ 863600 w 1346"/>
                    <a:gd name="T57" fmla="*/ 1154113 h 1589"/>
                    <a:gd name="T58" fmla="*/ 792163 w 1346"/>
                    <a:gd name="T59" fmla="*/ 1370013 h 1589"/>
                    <a:gd name="T60" fmla="*/ 792163 w 1346"/>
                    <a:gd name="T61" fmla="*/ 1514475 h 1589"/>
                    <a:gd name="T62" fmla="*/ 719138 w 1346"/>
                    <a:gd name="T63" fmla="*/ 1874838 h 1589"/>
                    <a:gd name="T64" fmla="*/ 647700 w 1346"/>
                    <a:gd name="T65" fmla="*/ 2090738 h 1589"/>
                    <a:gd name="T66" fmla="*/ 719138 w 1346"/>
                    <a:gd name="T67" fmla="*/ 2306638 h 1589"/>
                    <a:gd name="T68" fmla="*/ 719138 w 1346"/>
                    <a:gd name="T69" fmla="*/ 2522538 h 1589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</a:gdLst>
                  <a:ahLst/>
                  <a:cxnLst>
                    <a:cxn ang="T70">
                      <a:pos x="T0" y="T1"/>
                    </a:cxn>
                    <a:cxn ang="T71">
                      <a:pos x="T2" y="T3"/>
                    </a:cxn>
                    <a:cxn ang="T72">
                      <a:pos x="T4" y="T5"/>
                    </a:cxn>
                    <a:cxn ang="T73">
                      <a:pos x="T6" y="T7"/>
                    </a:cxn>
                    <a:cxn ang="T74">
                      <a:pos x="T8" y="T9"/>
                    </a:cxn>
                    <a:cxn ang="T75">
                      <a:pos x="T10" y="T11"/>
                    </a:cxn>
                    <a:cxn ang="T76">
                      <a:pos x="T12" y="T13"/>
                    </a:cxn>
                    <a:cxn ang="T77">
                      <a:pos x="T14" y="T15"/>
                    </a:cxn>
                    <a:cxn ang="T78">
                      <a:pos x="T16" y="T17"/>
                    </a:cxn>
                    <a:cxn ang="T79">
                      <a:pos x="T18" y="T19"/>
                    </a:cxn>
                    <a:cxn ang="T80">
                      <a:pos x="T20" y="T21"/>
                    </a:cxn>
                    <a:cxn ang="T81">
                      <a:pos x="T22" y="T23"/>
                    </a:cxn>
                    <a:cxn ang="T82">
                      <a:pos x="T24" y="T25"/>
                    </a:cxn>
                    <a:cxn ang="T83">
                      <a:pos x="T26" y="T27"/>
                    </a:cxn>
                    <a:cxn ang="T84">
                      <a:pos x="T28" y="T29"/>
                    </a:cxn>
                    <a:cxn ang="T85">
                      <a:pos x="T30" y="T31"/>
                    </a:cxn>
                    <a:cxn ang="T86">
                      <a:pos x="T32" y="T33"/>
                    </a:cxn>
                    <a:cxn ang="T87">
                      <a:pos x="T34" y="T35"/>
                    </a:cxn>
                    <a:cxn ang="T88">
                      <a:pos x="T36" y="T37"/>
                    </a:cxn>
                    <a:cxn ang="T89">
                      <a:pos x="T38" y="T39"/>
                    </a:cxn>
                    <a:cxn ang="T90">
                      <a:pos x="T40" y="T41"/>
                    </a:cxn>
                    <a:cxn ang="T91">
                      <a:pos x="T42" y="T43"/>
                    </a:cxn>
                    <a:cxn ang="T92">
                      <a:pos x="T44" y="T45"/>
                    </a:cxn>
                    <a:cxn ang="T93">
                      <a:pos x="T46" y="T47"/>
                    </a:cxn>
                    <a:cxn ang="T94">
                      <a:pos x="T48" y="T49"/>
                    </a:cxn>
                    <a:cxn ang="T95">
                      <a:pos x="T50" y="T51"/>
                    </a:cxn>
                    <a:cxn ang="T96">
                      <a:pos x="T52" y="T53"/>
                    </a:cxn>
                    <a:cxn ang="T97">
                      <a:pos x="T54" y="T55"/>
                    </a:cxn>
                    <a:cxn ang="T98">
                      <a:pos x="T56" y="T57"/>
                    </a:cxn>
                    <a:cxn ang="T99">
                      <a:pos x="T58" y="T59"/>
                    </a:cxn>
                    <a:cxn ang="T100">
                      <a:pos x="T60" y="T61"/>
                    </a:cxn>
                    <a:cxn ang="T101">
                      <a:pos x="T62" y="T63"/>
                    </a:cxn>
                    <a:cxn ang="T102">
                      <a:pos x="T64" y="T65"/>
                    </a:cxn>
                    <a:cxn ang="T103">
                      <a:pos x="T66" y="T67"/>
                    </a:cxn>
                    <a:cxn ang="T104">
                      <a:pos x="T68" y="T69"/>
                    </a:cxn>
                  </a:cxnLst>
                  <a:rect l="0" t="0" r="r" b="b"/>
                  <a:pathLst>
                    <a:path w="1346" h="1589">
                      <a:moveTo>
                        <a:pt x="0" y="772"/>
                      </a:moveTo>
                      <a:cubicBezTo>
                        <a:pt x="11" y="726"/>
                        <a:pt x="22" y="681"/>
                        <a:pt x="45" y="636"/>
                      </a:cubicBezTo>
                      <a:cubicBezTo>
                        <a:pt x="68" y="591"/>
                        <a:pt x="98" y="545"/>
                        <a:pt x="136" y="500"/>
                      </a:cubicBezTo>
                      <a:cubicBezTo>
                        <a:pt x="174" y="455"/>
                        <a:pt x="240" y="400"/>
                        <a:pt x="272" y="364"/>
                      </a:cubicBezTo>
                      <a:cubicBezTo>
                        <a:pt x="304" y="328"/>
                        <a:pt x="324" y="308"/>
                        <a:pt x="331" y="285"/>
                      </a:cubicBezTo>
                      <a:cubicBezTo>
                        <a:pt x="338" y="262"/>
                        <a:pt x="319" y="253"/>
                        <a:pt x="317" y="228"/>
                      </a:cubicBezTo>
                      <a:cubicBezTo>
                        <a:pt x="315" y="203"/>
                        <a:pt x="301" y="163"/>
                        <a:pt x="317" y="137"/>
                      </a:cubicBezTo>
                      <a:cubicBezTo>
                        <a:pt x="333" y="111"/>
                        <a:pt x="381" y="86"/>
                        <a:pt x="411" y="71"/>
                      </a:cubicBezTo>
                      <a:cubicBezTo>
                        <a:pt x="441" y="56"/>
                        <a:pt x="462" y="51"/>
                        <a:pt x="499" y="47"/>
                      </a:cubicBezTo>
                      <a:cubicBezTo>
                        <a:pt x="536" y="43"/>
                        <a:pt x="582" y="47"/>
                        <a:pt x="635" y="47"/>
                      </a:cubicBezTo>
                      <a:cubicBezTo>
                        <a:pt x="688" y="47"/>
                        <a:pt x="755" y="53"/>
                        <a:pt x="816" y="47"/>
                      </a:cubicBezTo>
                      <a:cubicBezTo>
                        <a:pt x="877" y="41"/>
                        <a:pt x="943" y="21"/>
                        <a:pt x="1003" y="13"/>
                      </a:cubicBezTo>
                      <a:cubicBezTo>
                        <a:pt x="1063" y="5"/>
                        <a:pt x="1130" y="0"/>
                        <a:pt x="1179" y="1"/>
                      </a:cubicBezTo>
                      <a:cubicBezTo>
                        <a:pt x="1228" y="2"/>
                        <a:pt x="1273" y="3"/>
                        <a:pt x="1296" y="18"/>
                      </a:cubicBezTo>
                      <a:cubicBezTo>
                        <a:pt x="1319" y="33"/>
                        <a:pt x="1314" y="58"/>
                        <a:pt x="1317" y="93"/>
                      </a:cubicBezTo>
                      <a:cubicBezTo>
                        <a:pt x="1320" y="128"/>
                        <a:pt x="1346" y="204"/>
                        <a:pt x="1315" y="228"/>
                      </a:cubicBezTo>
                      <a:cubicBezTo>
                        <a:pt x="1284" y="252"/>
                        <a:pt x="1192" y="230"/>
                        <a:pt x="1131" y="237"/>
                      </a:cubicBezTo>
                      <a:cubicBezTo>
                        <a:pt x="1070" y="244"/>
                        <a:pt x="946" y="264"/>
                        <a:pt x="952" y="273"/>
                      </a:cubicBezTo>
                      <a:cubicBezTo>
                        <a:pt x="958" y="282"/>
                        <a:pt x="1108" y="275"/>
                        <a:pt x="1168" y="290"/>
                      </a:cubicBezTo>
                      <a:cubicBezTo>
                        <a:pt x="1228" y="305"/>
                        <a:pt x="1290" y="340"/>
                        <a:pt x="1315" y="364"/>
                      </a:cubicBezTo>
                      <a:cubicBezTo>
                        <a:pt x="1340" y="388"/>
                        <a:pt x="1319" y="412"/>
                        <a:pt x="1317" y="434"/>
                      </a:cubicBezTo>
                      <a:cubicBezTo>
                        <a:pt x="1315" y="456"/>
                        <a:pt x="1326" y="496"/>
                        <a:pt x="1301" y="498"/>
                      </a:cubicBezTo>
                      <a:cubicBezTo>
                        <a:pt x="1276" y="500"/>
                        <a:pt x="1220" y="457"/>
                        <a:pt x="1168" y="445"/>
                      </a:cubicBezTo>
                      <a:cubicBezTo>
                        <a:pt x="1116" y="433"/>
                        <a:pt x="1037" y="430"/>
                        <a:pt x="987" y="423"/>
                      </a:cubicBezTo>
                      <a:cubicBezTo>
                        <a:pt x="937" y="416"/>
                        <a:pt x="903" y="399"/>
                        <a:pt x="869" y="402"/>
                      </a:cubicBezTo>
                      <a:cubicBezTo>
                        <a:pt x="835" y="405"/>
                        <a:pt x="815" y="423"/>
                        <a:pt x="784" y="439"/>
                      </a:cubicBezTo>
                      <a:cubicBezTo>
                        <a:pt x="753" y="455"/>
                        <a:pt x="708" y="471"/>
                        <a:pt x="680" y="500"/>
                      </a:cubicBezTo>
                      <a:cubicBezTo>
                        <a:pt x="652" y="529"/>
                        <a:pt x="636" y="577"/>
                        <a:pt x="613" y="615"/>
                      </a:cubicBezTo>
                      <a:cubicBezTo>
                        <a:pt x="590" y="653"/>
                        <a:pt x="563" y="686"/>
                        <a:pt x="544" y="727"/>
                      </a:cubicBezTo>
                      <a:cubicBezTo>
                        <a:pt x="525" y="768"/>
                        <a:pt x="506" y="825"/>
                        <a:pt x="499" y="863"/>
                      </a:cubicBezTo>
                      <a:cubicBezTo>
                        <a:pt x="492" y="901"/>
                        <a:pt x="507" y="901"/>
                        <a:pt x="499" y="954"/>
                      </a:cubicBezTo>
                      <a:cubicBezTo>
                        <a:pt x="491" y="1007"/>
                        <a:pt x="468" y="1121"/>
                        <a:pt x="453" y="1181"/>
                      </a:cubicBezTo>
                      <a:cubicBezTo>
                        <a:pt x="438" y="1241"/>
                        <a:pt x="408" y="1272"/>
                        <a:pt x="408" y="1317"/>
                      </a:cubicBezTo>
                      <a:cubicBezTo>
                        <a:pt x="408" y="1362"/>
                        <a:pt x="446" y="1408"/>
                        <a:pt x="453" y="1453"/>
                      </a:cubicBezTo>
                      <a:cubicBezTo>
                        <a:pt x="460" y="1498"/>
                        <a:pt x="456" y="1543"/>
                        <a:pt x="453" y="1589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1" name="Freeform 65"/>
                <p:cNvSpPr>
                  <a:spLocks/>
                </p:cNvSpPr>
                <p:nvPr/>
              </p:nvSpPr>
              <p:spPr bwMode="auto">
                <a:xfrm>
                  <a:off x="3971925" y="6165850"/>
                  <a:ext cx="766763" cy="444500"/>
                </a:xfrm>
                <a:custGeom>
                  <a:avLst/>
                  <a:gdLst>
                    <a:gd name="T0" fmla="*/ 23813 w 483"/>
                    <a:gd name="T1" fmla="*/ 0 h 280"/>
                    <a:gd name="T2" fmla="*/ 23813 w 483"/>
                    <a:gd name="T3" fmla="*/ 215900 h 280"/>
                    <a:gd name="T4" fmla="*/ 23813 w 483"/>
                    <a:gd name="T5" fmla="*/ 358775 h 280"/>
                    <a:gd name="T6" fmla="*/ 168275 w 483"/>
                    <a:gd name="T7" fmla="*/ 431800 h 280"/>
                    <a:gd name="T8" fmla="*/ 455613 w 483"/>
                    <a:gd name="T9" fmla="*/ 431800 h 280"/>
                    <a:gd name="T10" fmla="*/ 600075 w 483"/>
                    <a:gd name="T11" fmla="*/ 431800 h 280"/>
                    <a:gd name="T12" fmla="*/ 744538 w 483"/>
                    <a:gd name="T13" fmla="*/ 354013 h 280"/>
                    <a:gd name="T14" fmla="*/ 735013 w 483"/>
                    <a:gd name="T15" fmla="*/ 311150 h 280"/>
                    <a:gd name="T16" fmla="*/ 719138 w 483"/>
                    <a:gd name="T17" fmla="*/ 201613 h 28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483" h="280">
                      <a:moveTo>
                        <a:pt x="15" y="0"/>
                      </a:moveTo>
                      <a:cubicBezTo>
                        <a:pt x="15" y="49"/>
                        <a:pt x="15" y="98"/>
                        <a:pt x="15" y="136"/>
                      </a:cubicBezTo>
                      <a:cubicBezTo>
                        <a:pt x="15" y="174"/>
                        <a:pt x="0" y="203"/>
                        <a:pt x="15" y="226"/>
                      </a:cubicBezTo>
                      <a:cubicBezTo>
                        <a:pt x="30" y="249"/>
                        <a:pt x="61" y="264"/>
                        <a:pt x="106" y="272"/>
                      </a:cubicBezTo>
                      <a:cubicBezTo>
                        <a:pt x="151" y="280"/>
                        <a:pt x="242" y="272"/>
                        <a:pt x="287" y="272"/>
                      </a:cubicBezTo>
                      <a:cubicBezTo>
                        <a:pt x="332" y="272"/>
                        <a:pt x="348" y="280"/>
                        <a:pt x="378" y="272"/>
                      </a:cubicBezTo>
                      <a:cubicBezTo>
                        <a:pt x="408" y="264"/>
                        <a:pt x="455" y="236"/>
                        <a:pt x="469" y="223"/>
                      </a:cubicBezTo>
                      <a:cubicBezTo>
                        <a:pt x="483" y="210"/>
                        <a:pt x="466" y="212"/>
                        <a:pt x="463" y="196"/>
                      </a:cubicBezTo>
                      <a:cubicBezTo>
                        <a:pt x="460" y="180"/>
                        <a:pt x="455" y="141"/>
                        <a:pt x="453" y="127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2" name="Freeform 66"/>
                <p:cNvSpPr>
                  <a:spLocks/>
                </p:cNvSpPr>
                <p:nvPr/>
              </p:nvSpPr>
              <p:spPr bwMode="auto">
                <a:xfrm>
                  <a:off x="3622675" y="2708275"/>
                  <a:ext cx="85725" cy="576263"/>
                </a:xfrm>
                <a:custGeom>
                  <a:avLst/>
                  <a:gdLst>
                    <a:gd name="T0" fmla="*/ 12700 w 54"/>
                    <a:gd name="T1" fmla="*/ 0 h 363"/>
                    <a:gd name="T2" fmla="*/ 12700 w 54"/>
                    <a:gd name="T3" fmla="*/ 215900 h 363"/>
                    <a:gd name="T4" fmla="*/ 85725 w 54"/>
                    <a:gd name="T5" fmla="*/ 576263 h 36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4" h="363">
                      <a:moveTo>
                        <a:pt x="8" y="0"/>
                      </a:moveTo>
                      <a:cubicBezTo>
                        <a:pt x="4" y="38"/>
                        <a:pt x="0" y="76"/>
                        <a:pt x="8" y="136"/>
                      </a:cubicBezTo>
                      <a:cubicBezTo>
                        <a:pt x="16" y="196"/>
                        <a:pt x="46" y="325"/>
                        <a:pt x="54" y="363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3" name="Freeform 67"/>
                <p:cNvSpPr>
                  <a:spLocks/>
                </p:cNvSpPr>
                <p:nvPr/>
              </p:nvSpPr>
              <p:spPr bwMode="auto">
                <a:xfrm>
                  <a:off x="3635375" y="2708275"/>
                  <a:ext cx="288925" cy="576263"/>
                </a:xfrm>
                <a:custGeom>
                  <a:avLst/>
                  <a:gdLst>
                    <a:gd name="T0" fmla="*/ 0 w 182"/>
                    <a:gd name="T1" fmla="*/ 0 h 363"/>
                    <a:gd name="T2" fmla="*/ 73025 w 182"/>
                    <a:gd name="T3" fmla="*/ 215900 h 363"/>
                    <a:gd name="T4" fmla="*/ 144463 w 182"/>
                    <a:gd name="T5" fmla="*/ 433388 h 363"/>
                    <a:gd name="T6" fmla="*/ 288925 w 182"/>
                    <a:gd name="T7" fmla="*/ 576263 h 36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2" h="363">
                      <a:moveTo>
                        <a:pt x="0" y="0"/>
                      </a:moveTo>
                      <a:cubicBezTo>
                        <a:pt x="15" y="45"/>
                        <a:pt x="31" y="91"/>
                        <a:pt x="46" y="136"/>
                      </a:cubicBezTo>
                      <a:cubicBezTo>
                        <a:pt x="61" y="181"/>
                        <a:pt x="68" y="235"/>
                        <a:pt x="91" y="273"/>
                      </a:cubicBezTo>
                      <a:cubicBezTo>
                        <a:pt x="114" y="311"/>
                        <a:pt x="148" y="337"/>
                        <a:pt x="182" y="363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4" name="Freeform 68"/>
                <p:cNvSpPr>
                  <a:spLocks/>
                </p:cNvSpPr>
                <p:nvPr/>
              </p:nvSpPr>
              <p:spPr bwMode="auto">
                <a:xfrm>
                  <a:off x="3648075" y="2476500"/>
                  <a:ext cx="863600" cy="544513"/>
                </a:xfrm>
                <a:custGeom>
                  <a:avLst/>
                  <a:gdLst>
                    <a:gd name="T0" fmla="*/ 433388 w 544"/>
                    <a:gd name="T1" fmla="*/ 334963 h 343"/>
                    <a:gd name="T2" fmla="*/ 263525 w 544"/>
                    <a:gd name="T3" fmla="*/ 436563 h 343"/>
                    <a:gd name="T4" fmla="*/ 34925 w 544"/>
                    <a:gd name="T5" fmla="*/ 325438 h 343"/>
                    <a:gd name="T6" fmla="*/ 52388 w 544"/>
                    <a:gd name="T7" fmla="*/ 139700 h 343"/>
                    <a:gd name="T8" fmla="*/ 169863 w 544"/>
                    <a:gd name="T9" fmla="*/ 63500 h 343"/>
                    <a:gd name="T10" fmla="*/ 314325 w 544"/>
                    <a:gd name="T11" fmla="*/ 4763 h 343"/>
                    <a:gd name="T12" fmla="*/ 708025 w 544"/>
                    <a:gd name="T13" fmla="*/ 88900 h 343"/>
                    <a:gd name="T14" fmla="*/ 852488 w 544"/>
                    <a:gd name="T15" fmla="*/ 304800 h 343"/>
                    <a:gd name="T16" fmla="*/ 779463 w 544"/>
                    <a:gd name="T17" fmla="*/ 520700 h 343"/>
                    <a:gd name="T18" fmla="*/ 563563 w 544"/>
                    <a:gd name="T19" fmla="*/ 447675 h 343"/>
                    <a:gd name="T20" fmla="*/ 492125 w 544"/>
                    <a:gd name="T21" fmla="*/ 304800 h 343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544" h="343">
                      <a:moveTo>
                        <a:pt x="273" y="211"/>
                      </a:moveTo>
                      <a:cubicBezTo>
                        <a:pt x="255" y="222"/>
                        <a:pt x="208" y="276"/>
                        <a:pt x="166" y="275"/>
                      </a:cubicBezTo>
                      <a:cubicBezTo>
                        <a:pt x="124" y="274"/>
                        <a:pt x="44" y="236"/>
                        <a:pt x="22" y="205"/>
                      </a:cubicBezTo>
                      <a:cubicBezTo>
                        <a:pt x="0" y="174"/>
                        <a:pt x="19" y="116"/>
                        <a:pt x="33" y="88"/>
                      </a:cubicBezTo>
                      <a:cubicBezTo>
                        <a:pt x="47" y="60"/>
                        <a:pt x="80" y="54"/>
                        <a:pt x="107" y="40"/>
                      </a:cubicBezTo>
                      <a:cubicBezTo>
                        <a:pt x="134" y="26"/>
                        <a:pt x="142" y="0"/>
                        <a:pt x="198" y="3"/>
                      </a:cubicBezTo>
                      <a:cubicBezTo>
                        <a:pt x="254" y="6"/>
                        <a:pt x="389" y="24"/>
                        <a:pt x="446" y="56"/>
                      </a:cubicBezTo>
                      <a:cubicBezTo>
                        <a:pt x="503" y="88"/>
                        <a:pt x="530" y="147"/>
                        <a:pt x="537" y="192"/>
                      </a:cubicBezTo>
                      <a:cubicBezTo>
                        <a:pt x="544" y="237"/>
                        <a:pt x="521" y="313"/>
                        <a:pt x="491" y="328"/>
                      </a:cubicBezTo>
                      <a:cubicBezTo>
                        <a:pt x="461" y="343"/>
                        <a:pt x="385" y="305"/>
                        <a:pt x="355" y="282"/>
                      </a:cubicBezTo>
                      <a:cubicBezTo>
                        <a:pt x="325" y="259"/>
                        <a:pt x="317" y="225"/>
                        <a:pt x="310" y="192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5" name="Freeform 69"/>
                <p:cNvSpPr>
                  <a:spLocks/>
                </p:cNvSpPr>
                <p:nvPr/>
              </p:nvSpPr>
              <p:spPr bwMode="auto">
                <a:xfrm>
                  <a:off x="5018088" y="795338"/>
                  <a:ext cx="247650" cy="474662"/>
                </a:xfrm>
                <a:custGeom>
                  <a:avLst/>
                  <a:gdLst>
                    <a:gd name="T0" fmla="*/ 247650 w 156"/>
                    <a:gd name="T1" fmla="*/ 474662 h 299"/>
                    <a:gd name="T2" fmla="*/ 180975 w 156"/>
                    <a:gd name="T3" fmla="*/ 339725 h 299"/>
                    <a:gd name="T4" fmla="*/ 44450 w 156"/>
                    <a:gd name="T5" fmla="*/ 187325 h 299"/>
                    <a:gd name="T6" fmla="*/ 3175 w 156"/>
                    <a:gd name="T7" fmla="*/ 101600 h 299"/>
                    <a:gd name="T8" fmla="*/ 28575 w 156"/>
                    <a:gd name="T9" fmla="*/ 0 h 29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56" h="299">
                      <a:moveTo>
                        <a:pt x="156" y="299"/>
                      </a:moveTo>
                      <a:cubicBezTo>
                        <a:pt x="149" y="286"/>
                        <a:pt x="135" y="244"/>
                        <a:pt x="114" y="214"/>
                      </a:cubicBezTo>
                      <a:cubicBezTo>
                        <a:pt x="93" y="184"/>
                        <a:pt x="47" y="143"/>
                        <a:pt x="28" y="118"/>
                      </a:cubicBezTo>
                      <a:cubicBezTo>
                        <a:pt x="9" y="93"/>
                        <a:pt x="4" y="84"/>
                        <a:pt x="2" y="64"/>
                      </a:cubicBezTo>
                      <a:cubicBezTo>
                        <a:pt x="0" y="44"/>
                        <a:pt x="15" y="13"/>
                        <a:pt x="18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6" name="Freeform 70"/>
                <p:cNvSpPr>
                  <a:spLocks/>
                </p:cNvSpPr>
                <p:nvPr/>
              </p:nvSpPr>
              <p:spPr bwMode="auto">
                <a:xfrm>
                  <a:off x="3895725" y="211138"/>
                  <a:ext cx="388938" cy="134937"/>
                </a:xfrm>
                <a:custGeom>
                  <a:avLst/>
                  <a:gdLst>
                    <a:gd name="T0" fmla="*/ 379413 w 245"/>
                    <a:gd name="T1" fmla="*/ 34925 h 85"/>
                    <a:gd name="T2" fmla="*/ 252413 w 245"/>
                    <a:gd name="T3" fmla="*/ 0 h 85"/>
                    <a:gd name="T4" fmla="*/ 92075 w 245"/>
                    <a:gd name="T5" fmla="*/ 34925 h 85"/>
                    <a:gd name="T6" fmla="*/ 28575 w 245"/>
                    <a:gd name="T7" fmla="*/ 122237 h 85"/>
                    <a:gd name="T8" fmla="*/ 261938 w 245"/>
                    <a:gd name="T9" fmla="*/ 111125 h 85"/>
                    <a:gd name="T10" fmla="*/ 388938 w 245"/>
                    <a:gd name="T11" fmla="*/ 49212 h 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45" h="85">
                      <a:moveTo>
                        <a:pt x="239" y="22"/>
                      </a:moveTo>
                      <a:cubicBezTo>
                        <a:pt x="226" y="18"/>
                        <a:pt x="189" y="0"/>
                        <a:pt x="159" y="0"/>
                      </a:cubicBezTo>
                      <a:cubicBezTo>
                        <a:pt x="129" y="0"/>
                        <a:pt x="81" y="9"/>
                        <a:pt x="58" y="22"/>
                      </a:cubicBezTo>
                      <a:cubicBezTo>
                        <a:pt x="35" y="35"/>
                        <a:pt x="0" y="69"/>
                        <a:pt x="18" y="77"/>
                      </a:cubicBezTo>
                      <a:cubicBezTo>
                        <a:pt x="36" y="85"/>
                        <a:pt x="127" y="78"/>
                        <a:pt x="165" y="70"/>
                      </a:cubicBezTo>
                      <a:cubicBezTo>
                        <a:pt x="203" y="62"/>
                        <a:pt x="228" y="39"/>
                        <a:pt x="245" y="31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7" name="Freeform 71"/>
                <p:cNvSpPr>
                  <a:spLocks/>
                </p:cNvSpPr>
                <p:nvPr/>
              </p:nvSpPr>
              <p:spPr bwMode="auto">
                <a:xfrm>
                  <a:off x="4397375" y="166688"/>
                  <a:ext cx="395288" cy="122237"/>
                </a:xfrm>
                <a:custGeom>
                  <a:avLst/>
                  <a:gdLst>
                    <a:gd name="T0" fmla="*/ 395288 w 249"/>
                    <a:gd name="T1" fmla="*/ 69850 h 77"/>
                    <a:gd name="T2" fmla="*/ 276225 w 249"/>
                    <a:gd name="T3" fmla="*/ 11112 h 77"/>
                    <a:gd name="T4" fmla="*/ 131763 w 249"/>
                    <a:gd name="T5" fmla="*/ 3175 h 77"/>
                    <a:gd name="T6" fmla="*/ 14288 w 249"/>
                    <a:gd name="T7" fmla="*/ 19050 h 77"/>
                    <a:gd name="T8" fmla="*/ 42863 w 249"/>
                    <a:gd name="T9" fmla="*/ 107950 h 77"/>
                    <a:gd name="T10" fmla="*/ 258763 w 249"/>
                    <a:gd name="T11" fmla="*/ 107950 h 77"/>
                    <a:gd name="T12" fmla="*/ 395288 w 249"/>
                    <a:gd name="T13" fmla="*/ 79375 h 77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249" h="77">
                      <a:moveTo>
                        <a:pt x="249" y="44"/>
                      </a:moveTo>
                      <a:cubicBezTo>
                        <a:pt x="237" y="38"/>
                        <a:pt x="202" y="14"/>
                        <a:pt x="174" y="7"/>
                      </a:cubicBezTo>
                      <a:cubicBezTo>
                        <a:pt x="146" y="0"/>
                        <a:pt x="110" y="1"/>
                        <a:pt x="83" y="2"/>
                      </a:cubicBezTo>
                      <a:cubicBezTo>
                        <a:pt x="56" y="3"/>
                        <a:pt x="18" y="1"/>
                        <a:pt x="9" y="12"/>
                      </a:cubicBezTo>
                      <a:cubicBezTo>
                        <a:pt x="0" y="23"/>
                        <a:pt x="1" y="59"/>
                        <a:pt x="27" y="68"/>
                      </a:cubicBezTo>
                      <a:cubicBezTo>
                        <a:pt x="53" y="77"/>
                        <a:pt x="126" y="71"/>
                        <a:pt x="163" y="68"/>
                      </a:cubicBezTo>
                      <a:cubicBezTo>
                        <a:pt x="200" y="65"/>
                        <a:pt x="231" y="54"/>
                        <a:pt x="249" y="5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8" name="Freeform 72"/>
                <p:cNvSpPr>
                  <a:spLocks/>
                </p:cNvSpPr>
                <p:nvPr/>
              </p:nvSpPr>
              <p:spPr bwMode="auto">
                <a:xfrm>
                  <a:off x="4356100" y="2033588"/>
                  <a:ext cx="1847850" cy="1335087"/>
                </a:xfrm>
                <a:custGeom>
                  <a:avLst/>
                  <a:gdLst>
                    <a:gd name="T0" fmla="*/ 0 w 1164"/>
                    <a:gd name="T1" fmla="*/ 1250950 h 841"/>
                    <a:gd name="T2" fmla="*/ 71438 w 1164"/>
                    <a:gd name="T3" fmla="*/ 1250950 h 841"/>
                    <a:gd name="T4" fmla="*/ 144463 w 1164"/>
                    <a:gd name="T5" fmla="*/ 1250950 h 841"/>
                    <a:gd name="T6" fmla="*/ 215900 w 1164"/>
                    <a:gd name="T7" fmla="*/ 1108075 h 841"/>
                    <a:gd name="T8" fmla="*/ 287338 w 1164"/>
                    <a:gd name="T9" fmla="*/ 1179512 h 841"/>
                    <a:gd name="T10" fmla="*/ 368300 w 1164"/>
                    <a:gd name="T11" fmla="*/ 1166812 h 841"/>
                    <a:gd name="T12" fmla="*/ 431800 w 1164"/>
                    <a:gd name="T13" fmla="*/ 1250950 h 841"/>
                    <a:gd name="T14" fmla="*/ 503238 w 1164"/>
                    <a:gd name="T15" fmla="*/ 1323975 h 841"/>
                    <a:gd name="T16" fmla="*/ 503238 w 1164"/>
                    <a:gd name="T17" fmla="*/ 1179512 h 841"/>
                    <a:gd name="T18" fmla="*/ 360363 w 1164"/>
                    <a:gd name="T19" fmla="*/ 1035050 h 841"/>
                    <a:gd name="T20" fmla="*/ 287338 w 1164"/>
                    <a:gd name="T21" fmla="*/ 963612 h 841"/>
                    <a:gd name="T22" fmla="*/ 182563 w 1164"/>
                    <a:gd name="T23" fmla="*/ 854075 h 841"/>
                    <a:gd name="T24" fmla="*/ 144463 w 1164"/>
                    <a:gd name="T25" fmla="*/ 674687 h 841"/>
                    <a:gd name="T26" fmla="*/ 144463 w 1164"/>
                    <a:gd name="T27" fmla="*/ 531812 h 841"/>
                    <a:gd name="T28" fmla="*/ 258763 w 1164"/>
                    <a:gd name="T29" fmla="*/ 311150 h 841"/>
                    <a:gd name="T30" fmla="*/ 436563 w 1164"/>
                    <a:gd name="T31" fmla="*/ 66675 h 841"/>
                    <a:gd name="T32" fmla="*/ 800100 w 1164"/>
                    <a:gd name="T33" fmla="*/ 6350 h 841"/>
                    <a:gd name="T34" fmla="*/ 1008063 w 1164"/>
                    <a:gd name="T35" fmla="*/ 26987 h 841"/>
                    <a:gd name="T36" fmla="*/ 1368425 w 1164"/>
                    <a:gd name="T37" fmla="*/ 100012 h 841"/>
                    <a:gd name="T38" fmla="*/ 1584325 w 1164"/>
                    <a:gd name="T39" fmla="*/ 315912 h 841"/>
                    <a:gd name="T40" fmla="*/ 1706563 w 1164"/>
                    <a:gd name="T41" fmla="*/ 539750 h 841"/>
                    <a:gd name="T42" fmla="*/ 1800225 w 1164"/>
                    <a:gd name="T43" fmla="*/ 819150 h 841"/>
                    <a:gd name="T44" fmla="*/ 1841500 w 1164"/>
                    <a:gd name="T45" fmla="*/ 1108075 h 841"/>
                    <a:gd name="T46" fmla="*/ 1765300 w 1164"/>
                    <a:gd name="T47" fmla="*/ 1235075 h 841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0" t="0" r="r" b="b"/>
                  <a:pathLst>
                    <a:path w="1164" h="841">
                      <a:moveTo>
                        <a:pt x="0" y="788"/>
                      </a:moveTo>
                      <a:cubicBezTo>
                        <a:pt x="15" y="788"/>
                        <a:pt x="30" y="788"/>
                        <a:pt x="45" y="788"/>
                      </a:cubicBezTo>
                      <a:cubicBezTo>
                        <a:pt x="60" y="788"/>
                        <a:pt x="76" y="803"/>
                        <a:pt x="91" y="788"/>
                      </a:cubicBezTo>
                      <a:cubicBezTo>
                        <a:pt x="106" y="773"/>
                        <a:pt x="121" y="705"/>
                        <a:pt x="136" y="698"/>
                      </a:cubicBezTo>
                      <a:cubicBezTo>
                        <a:pt x="151" y="691"/>
                        <a:pt x="165" y="737"/>
                        <a:pt x="181" y="743"/>
                      </a:cubicBezTo>
                      <a:cubicBezTo>
                        <a:pt x="197" y="749"/>
                        <a:pt x="217" y="728"/>
                        <a:pt x="232" y="735"/>
                      </a:cubicBezTo>
                      <a:cubicBezTo>
                        <a:pt x="247" y="742"/>
                        <a:pt x="258" y="771"/>
                        <a:pt x="272" y="788"/>
                      </a:cubicBezTo>
                      <a:cubicBezTo>
                        <a:pt x="286" y="805"/>
                        <a:pt x="310" y="841"/>
                        <a:pt x="317" y="834"/>
                      </a:cubicBezTo>
                      <a:cubicBezTo>
                        <a:pt x="324" y="827"/>
                        <a:pt x="332" y="773"/>
                        <a:pt x="317" y="743"/>
                      </a:cubicBezTo>
                      <a:cubicBezTo>
                        <a:pt x="302" y="713"/>
                        <a:pt x="250" y="675"/>
                        <a:pt x="227" y="652"/>
                      </a:cubicBezTo>
                      <a:cubicBezTo>
                        <a:pt x="204" y="629"/>
                        <a:pt x="200" y="626"/>
                        <a:pt x="181" y="607"/>
                      </a:cubicBezTo>
                      <a:cubicBezTo>
                        <a:pt x="162" y="588"/>
                        <a:pt x="130" y="568"/>
                        <a:pt x="115" y="538"/>
                      </a:cubicBezTo>
                      <a:cubicBezTo>
                        <a:pt x="100" y="508"/>
                        <a:pt x="95" y="459"/>
                        <a:pt x="91" y="425"/>
                      </a:cubicBezTo>
                      <a:cubicBezTo>
                        <a:pt x="87" y="391"/>
                        <a:pt x="79" y="373"/>
                        <a:pt x="91" y="335"/>
                      </a:cubicBezTo>
                      <a:cubicBezTo>
                        <a:pt x="103" y="297"/>
                        <a:pt x="132" y="245"/>
                        <a:pt x="163" y="196"/>
                      </a:cubicBezTo>
                      <a:cubicBezTo>
                        <a:pt x="194" y="147"/>
                        <a:pt x="218" y="74"/>
                        <a:pt x="275" y="42"/>
                      </a:cubicBezTo>
                      <a:cubicBezTo>
                        <a:pt x="332" y="10"/>
                        <a:pt x="444" y="8"/>
                        <a:pt x="504" y="4"/>
                      </a:cubicBezTo>
                      <a:cubicBezTo>
                        <a:pt x="564" y="0"/>
                        <a:pt x="575" y="7"/>
                        <a:pt x="635" y="17"/>
                      </a:cubicBezTo>
                      <a:cubicBezTo>
                        <a:pt x="695" y="27"/>
                        <a:pt x="802" y="33"/>
                        <a:pt x="862" y="63"/>
                      </a:cubicBezTo>
                      <a:cubicBezTo>
                        <a:pt x="922" y="93"/>
                        <a:pt x="962" y="153"/>
                        <a:pt x="998" y="199"/>
                      </a:cubicBezTo>
                      <a:cubicBezTo>
                        <a:pt x="1034" y="245"/>
                        <a:pt x="1052" y="287"/>
                        <a:pt x="1075" y="340"/>
                      </a:cubicBezTo>
                      <a:cubicBezTo>
                        <a:pt x="1098" y="393"/>
                        <a:pt x="1120" y="456"/>
                        <a:pt x="1134" y="516"/>
                      </a:cubicBezTo>
                      <a:cubicBezTo>
                        <a:pt x="1148" y="576"/>
                        <a:pt x="1164" y="654"/>
                        <a:pt x="1160" y="698"/>
                      </a:cubicBezTo>
                      <a:cubicBezTo>
                        <a:pt x="1156" y="742"/>
                        <a:pt x="1122" y="761"/>
                        <a:pt x="1112" y="778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69" name="Freeform 73"/>
                <p:cNvSpPr>
                  <a:spLocks/>
                </p:cNvSpPr>
                <p:nvPr/>
              </p:nvSpPr>
              <p:spPr bwMode="auto">
                <a:xfrm>
                  <a:off x="4548188" y="2195513"/>
                  <a:ext cx="1398587" cy="1606550"/>
                </a:xfrm>
                <a:custGeom>
                  <a:avLst/>
                  <a:gdLst>
                    <a:gd name="T0" fmla="*/ 384175 w 881"/>
                    <a:gd name="T1" fmla="*/ 1017588 h 1012"/>
                    <a:gd name="T2" fmla="*/ 384175 w 881"/>
                    <a:gd name="T3" fmla="*/ 873125 h 1012"/>
                    <a:gd name="T4" fmla="*/ 168275 w 881"/>
                    <a:gd name="T5" fmla="*/ 657225 h 1012"/>
                    <a:gd name="T6" fmla="*/ 23812 w 881"/>
                    <a:gd name="T7" fmla="*/ 512763 h 1012"/>
                    <a:gd name="T8" fmla="*/ 23812 w 881"/>
                    <a:gd name="T9" fmla="*/ 369888 h 1012"/>
                    <a:gd name="T10" fmla="*/ 95250 w 881"/>
                    <a:gd name="T11" fmla="*/ 225425 h 1012"/>
                    <a:gd name="T12" fmla="*/ 193675 w 881"/>
                    <a:gd name="T13" fmla="*/ 82550 h 1012"/>
                    <a:gd name="T14" fmla="*/ 528637 w 881"/>
                    <a:gd name="T15" fmla="*/ 9525 h 1012"/>
                    <a:gd name="T16" fmla="*/ 887412 w 881"/>
                    <a:gd name="T17" fmla="*/ 22225 h 1012"/>
                    <a:gd name="T18" fmla="*/ 1133475 w 881"/>
                    <a:gd name="T19" fmla="*/ 115888 h 1012"/>
                    <a:gd name="T20" fmla="*/ 1319212 w 881"/>
                    <a:gd name="T21" fmla="*/ 369888 h 1012"/>
                    <a:gd name="T22" fmla="*/ 1392237 w 881"/>
                    <a:gd name="T23" fmla="*/ 728663 h 1012"/>
                    <a:gd name="T24" fmla="*/ 1362075 w 881"/>
                    <a:gd name="T25" fmla="*/ 869950 h 1012"/>
                    <a:gd name="T26" fmla="*/ 1247775 w 881"/>
                    <a:gd name="T27" fmla="*/ 946150 h 1012"/>
                    <a:gd name="T28" fmla="*/ 1176337 w 881"/>
                    <a:gd name="T29" fmla="*/ 1162050 h 1012"/>
                    <a:gd name="T30" fmla="*/ 1141412 w 881"/>
                    <a:gd name="T31" fmla="*/ 1301750 h 1012"/>
                    <a:gd name="T32" fmla="*/ 1103312 w 881"/>
                    <a:gd name="T33" fmla="*/ 1449388 h 1012"/>
                    <a:gd name="T34" fmla="*/ 963612 w 881"/>
                    <a:gd name="T35" fmla="*/ 1538288 h 1012"/>
                    <a:gd name="T36" fmla="*/ 815975 w 881"/>
                    <a:gd name="T37" fmla="*/ 1593850 h 1012"/>
                    <a:gd name="T38" fmla="*/ 744537 w 881"/>
                    <a:gd name="T39" fmla="*/ 1593850 h 1012"/>
                    <a:gd name="T40" fmla="*/ 671512 w 881"/>
                    <a:gd name="T41" fmla="*/ 1520825 h 1012"/>
                    <a:gd name="T42" fmla="*/ 600075 w 881"/>
                    <a:gd name="T43" fmla="*/ 1449388 h 1012"/>
                    <a:gd name="T44" fmla="*/ 455612 w 881"/>
                    <a:gd name="T45" fmla="*/ 1335088 h 1012"/>
                    <a:gd name="T46" fmla="*/ 384175 w 881"/>
                    <a:gd name="T47" fmla="*/ 1233488 h 1012"/>
                    <a:gd name="T48" fmla="*/ 384175 w 881"/>
                    <a:gd name="T49" fmla="*/ 1017588 h 1012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881" h="1012">
                      <a:moveTo>
                        <a:pt x="242" y="641"/>
                      </a:moveTo>
                      <a:cubicBezTo>
                        <a:pt x="242" y="603"/>
                        <a:pt x="265" y="588"/>
                        <a:pt x="242" y="550"/>
                      </a:cubicBezTo>
                      <a:cubicBezTo>
                        <a:pt x="219" y="512"/>
                        <a:pt x="144" y="452"/>
                        <a:pt x="106" y="414"/>
                      </a:cubicBezTo>
                      <a:cubicBezTo>
                        <a:pt x="68" y="376"/>
                        <a:pt x="30" y="353"/>
                        <a:pt x="15" y="323"/>
                      </a:cubicBezTo>
                      <a:cubicBezTo>
                        <a:pt x="0" y="293"/>
                        <a:pt x="8" y="263"/>
                        <a:pt x="15" y="233"/>
                      </a:cubicBezTo>
                      <a:cubicBezTo>
                        <a:pt x="22" y="203"/>
                        <a:pt x="42" y="172"/>
                        <a:pt x="60" y="142"/>
                      </a:cubicBezTo>
                      <a:cubicBezTo>
                        <a:pt x="78" y="112"/>
                        <a:pt x="77" y="75"/>
                        <a:pt x="122" y="52"/>
                      </a:cubicBezTo>
                      <a:cubicBezTo>
                        <a:pt x="167" y="29"/>
                        <a:pt x="260" y="12"/>
                        <a:pt x="333" y="6"/>
                      </a:cubicBezTo>
                      <a:cubicBezTo>
                        <a:pt x="406" y="0"/>
                        <a:pt x="496" y="3"/>
                        <a:pt x="559" y="14"/>
                      </a:cubicBezTo>
                      <a:cubicBezTo>
                        <a:pt x="622" y="25"/>
                        <a:pt x="669" y="37"/>
                        <a:pt x="714" y="73"/>
                      </a:cubicBezTo>
                      <a:cubicBezTo>
                        <a:pt x="759" y="109"/>
                        <a:pt x="804" y="169"/>
                        <a:pt x="831" y="233"/>
                      </a:cubicBezTo>
                      <a:cubicBezTo>
                        <a:pt x="858" y="297"/>
                        <a:pt x="873" y="407"/>
                        <a:pt x="877" y="459"/>
                      </a:cubicBezTo>
                      <a:cubicBezTo>
                        <a:pt x="881" y="511"/>
                        <a:pt x="873" y="525"/>
                        <a:pt x="858" y="548"/>
                      </a:cubicBezTo>
                      <a:cubicBezTo>
                        <a:pt x="843" y="571"/>
                        <a:pt x="805" y="565"/>
                        <a:pt x="786" y="596"/>
                      </a:cubicBezTo>
                      <a:cubicBezTo>
                        <a:pt x="767" y="627"/>
                        <a:pt x="752" y="695"/>
                        <a:pt x="741" y="732"/>
                      </a:cubicBezTo>
                      <a:cubicBezTo>
                        <a:pt x="730" y="769"/>
                        <a:pt x="727" y="790"/>
                        <a:pt x="719" y="820"/>
                      </a:cubicBezTo>
                      <a:cubicBezTo>
                        <a:pt x="711" y="850"/>
                        <a:pt x="714" y="888"/>
                        <a:pt x="695" y="913"/>
                      </a:cubicBezTo>
                      <a:cubicBezTo>
                        <a:pt x="676" y="938"/>
                        <a:pt x="637" y="954"/>
                        <a:pt x="607" y="969"/>
                      </a:cubicBezTo>
                      <a:cubicBezTo>
                        <a:pt x="577" y="984"/>
                        <a:pt x="537" y="998"/>
                        <a:pt x="514" y="1004"/>
                      </a:cubicBezTo>
                      <a:cubicBezTo>
                        <a:pt x="491" y="1010"/>
                        <a:pt x="484" y="1012"/>
                        <a:pt x="469" y="1004"/>
                      </a:cubicBezTo>
                      <a:cubicBezTo>
                        <a:pt x="454" y="996"/>
                        <a:pt x="438" y="973"/>
                        <a:pt x="423" y="958"/>
                      </a:cubicBezTo>
                      <a:cubicBezTo>
                        <a:pt x="408" y="943"/>
                        <a:pt x="401" y="933"/>
                        <a:pt x="378" y="913"/>
                      </a:cubicBezTo>
                      <a:cubicBezTo>
                        <a:pt x="355" y="893"/>
                        <a:pt x="310" y="864"/>
                        <a:pt x="287" y="841"/>
                      </a:cubicBezTo>
                      <a:cubicBezTo>
                        <a:pt x="264" y="818"/>
                        <a:pt x="249" y="810"/>
                        <a:pt x="242" y="777"/>
                      </a:cubicBezTo>
                      <a:cubicBezTo>
                        <a:pt x="235" y="744"/>
                        <a:pt x="242" y="679"/>
                        <a:pt x="242" y="641"/>
                      </a:cubicBezTo>
                      <a:close/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0" name="Freeform 74"/>
                <p:cNvSpPr>
                  <a:spLocks/>
                </p:cNvSpPr>
                <p:nvPr/>
              </p:nvSpPr>
              <p:spPr bwMode="auto">
                <a:xfrm>
                  <a:off x="5765800" y="2049463"/>
                  <a:ext cx="392113" cy="947737"/>
                </a:xfrm>
                <a:custGeom>
                  <a:avLst/>
                  <a:gdLst>
                    <a:gd name="T0" fmla="*/ 0 w 247"/>
                    <a:gd name="T1" fmla="*/ 0 h 597"/>
                    <a:gd name="T2" fmla="*/ 169863 w 247"/>
                    <a:gd name="T3" fmla="*/ 168275 h 597"/>
                    <a:gd name="T4" fmla="*/ 355600 w 247"/>
                    <a:gd name="T5" fmla="*/ 439737 h 597"/>
                    <a:gd name="T6" fmla="*/ 390525 w 247"/>
                    <a:gd name="T7" fmla="*/ 947737 h 59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47" h="597">
                      <a:moveTo>
                        <a:pt x="0" y="0"/>
                      </a:moveTo>
                      <a:cubicBezTo>
                        <a:pt x="17" y="18"/>
                        <a:pt x="70" y="60"/>
                        <a:pt x="107" y="106"/>
                      </a:cubicBezTo>
                      <a:cubicBezTo>
                        <a:pt x="144" y="152"/>
                        <a:pt x="201" y="195"/>
                        <a:pt x="224" y="277"/>
                      </a:cubicBezTo>
                      <a:cubicBezTo>
                        <a:pt x="247" y="359"/>
                        <a:pt x="242" y="530"/>
                        <a:pt x="246" y="597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1" name="Freeform 75"/>
                <p:cNvSpPr>
                  <a:spLocks/>
                </p:cNvSpPr>
                <p:nvPr/>
              </p:nvSpPr>
              <p:spPr bwMode="auto">
                <a:xfrm>
                  <a:off x="5940425" y="2108200"/>
                  <a:ext cx="528638" cy="317500"/>
                </a:xfrm>
                <a:custGeom>
                  <a:avLst/>
                  <a:gdLst>
                    <a:gd name="T0" fmla="*/ 0 w 333"/>
                    <a:gd name="T1" fmla="*/ 96838 h 200"/>
                    <a:gd name="T2" fmla="*/ 215900 w 333"/>
                    <a:gd name="T3" fmla="*/ 25400 h 200"/>
                    <a:gd name="T4" fmla="*/ 366713 w 333"/>
                    <a:gd name="T5" fmla="*/ 7938 h 200"/>
                    <a:gd name="T6" fmla="*/ 503238 w 333"/>
                    <a:gd name="T7" fmla="*/ 25400 h 200"/>
                    <a:gd name="T8" fmla="*/ 519113 w 333"/>
                    <a:gd name="T9" fmla="*/ 160338 h 200"/>
                    <a:gd name="T10" fmla="*/ 493713 w 333"/>
                    <a:gd name="T11" fmla="*/ 279400 h 200"/>
                    <a:gd name="T12" fmla="*/ 366713 w 333"/>
                    <a:gd name="T13" fmla="*/ 287338 h 200"/>
                    <a:gd name="T14" fmla="*/ 215900 w 333"/>
                    <a:gd name="T15" fmla="*/ 312738 h 200"/>
                    <a:gd name="T16" fmla="*/ 144463 w 333"/>
                    <a:gd name="T17" fmla="*/ 312738 h 2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333" h="200">
                      <a:moveTo>
                        <a:pt x="0" y="61"/>
                      </a:moveTo>
                      <a:cubicBezTo>
                        <a:pt x="41" y="42"/>
                        <a:pt x="98" y="25"/>
                        <a:pt x="136" y="16"/>
                      </a:cubicBezTo>
                      <a:cubicBezTo>
                        <a:pt x="174" y="7"/>
                        <a:pt x="201" y="5"/>
                        <a:pt x="231" y="5"/>
                      </a:cubicBezTo>
                      <a:cubicBezTo>
                        <a:pt x="261" y="5"/>
                        <a:pt x="301" y="0"/>
                        <a:pt x="317" y="16"/>
                      </a:cubicBezTo>
                      <a:cubicBezTo>
                        <a:pt x="333" y="32"/>
                        <a:pt x="328" y="74"/>
                        <a:pt x="327" y="101"/>
                      </a:cubicBezTo>
                      <a:cubicBezTo>
                        <a:pt x="326" y="128"/>
                        <a:pt x="327" y="163"/>
                        <a:pt x="311" y="176"/>
                      </a:cubicBezTo>
                      <a:cubicBezTo>
                        <a:pt x="295" y="189"/>
                        <a:pt x="260" y="178"/>
                        <a:pt x="231" y="181"/>
                      </a:cubicBezTo>
                      <a:cubicBezTo>
                        <a:pt x="202" y="184"/>
                        <a:pt x="159" y="194"/>
                        <a:pt x="136" y="197"/>
                      </a:cubicBezTo>
                      <a:cubicBezTo>
                        <a:pt x="113" y="200"/>
                        <a:pt x="102" y="197"/>
                        <a:pt x="91" y="197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2" name="Freeform 76"/>
                <p:cNvSpPr>
                  <a:spLocks/>
                </p:cNvSpPr>
                <p:nvPr/>
              </p:nvSpPr>
              <p:spPr bwMode="auto">
                <a:xfrm>
                  <a:off x="6156325" y="2692400"/>
                  <a:ext cx="450850" cy="328613"/>
                </a:xfrm>
                <a:custGeom>
                  <a:avLst/>
                  <a:gdLst>
                    <a:gd name="T0" fmla="*/ 0 w 284"/>
                    <a:gd name="T1" fmla="*/ 15875 h 207"/>
                    <a:gd name="T2" fmla="*/ 134938 w 284"/>
                    <a:gd name="T3" fmla="*/ 0 h 207"/>
                    <a:gd name="T4" fmla="*/ 360363 w 284"/>
                    <a:gd name="T5" fmla="*/ 15875 h 207"/>
                    <a:gd name="T6" fmla="*/ 439738 w 284"/>
                    <a:gd name="T7" fmla="*/ 42863 h 207"/>
                    <a:gd name="T8" fmla="*/ 431800 w 284"/>
                    <a:gd name="T9" fmla="*/ 160338 h 207"/>
                    <a:gd name="T10" fmla="*/ 431800 w 284"/>
                    <a:gd name="T11" fmla="*/ 304800 h 207"/>
                    <a:gd name="T12" fmla="*/ 360363 w 284"/>
                    <a:gd name="T13" fmla="*/ 304800 h 207"/>
                    <a:gd name="T14" fmla="*/ 219075 w 284"/>
                    <a:gd name="T15" fmla="*/ 296863 h 207"/>
                    <a:gd name="T16" fmla="*/ 92075 w 284"/>
                    <a:gd name="T17" fmla="*/ 296863 h 207"/>
                    <a:gd name="T18" fmla="*/ 23813 w 284"/>
                    <a:gd name="T19" fmla="*/ 322263 h 207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284" h="207">
                      <a:moveTo>
                        <a:pt x="0" y="10"/>
                      </a:moveTo>
                      <a:cubicBezTo>
                        <a:pt x="14" y="8"/>
                        <a:pt x="47" y="0"/>
                        <a:pt x="85" y="0"/>
                      </a:cubicBezTo>
                      <a:cubicBezTo>
                        <a:pt x="123" y="0"/>
                        <a:pt x="195" y="6"/>
                        <a:pt x="227" y="10"/>
                      </a:cubicBezTo>
                      <a:cubicBezTo>
                        <a:pt x="259" y="14"/>
                        <a:pt x="270" y="12"/>
                        <a:pt x="277" y="27"/>
                      </a:cubicBezTo>
                      <a:cubicBezTo>
                        <a:pt x="284" y="42"/>
                        <a:pt x="273" y="74"/>
                        <a:pt x="272" y="101"/>
                      </a:cubicBezTo>
                      <a:cubicBezTo>
                        <a:pt x="271" y="128"/>
                        <a:pt x="279" y="177"/>
                        <a:pt x="272" y="192"/>
                      </a:cubicBezTo>
                      <a:cubicBezTo>
                        <a:pt x="265" y="207"/>
                        <a:pt x="249" y="193"/>
                        <a:pt x="227" y="192"/>
                      </a:cubicBezTo>
                      <a:cubicBezTo>
                        <a:pt x="205" y="191"/>
                        <a:pt x="166" y="188"/>
                        <a:pt x="138" y="187"/>
                      </a:cubicBezTo>
                      <a:cubicBezTo>
                        <a:pt x="110" y="186"/>
                        <a:pt x="78" y="184"/>
                        <a:pt x="58" y="187"/>
                      </a:cubicBezTo>
                      <a:cubicBezTo>
                        <a:pt x="38" y="190"/>
                        <a:pt x="24" y="200"/>
                        <a:pt x="15" y="203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3" name="Freeform 77"/>
                <p:cNvSpPr>
                  <a:spLocks/>
                </p:cNvSpPr>
                <p:nvPr/>
              </p:nvSpPr>
              <p:spPr bwMode="auto">
                <a:xfrm>
                  <a:off x="3725863" y="2924175"/>
                  <a:ext cx="341312" cy="169863"/>
                </a:xfrm>
                <a:custGeom>
                  <a:avLst/>
                  <a:gdLst>
                    <a:gd name="T0" fmla="*/ 0 w 215"/>
                    <a:gd name="T1" fmla="*/ 80963 h 107"/>
                    <a:gd name="T2" fmla="*/ 134937 w 215"/>
                    <a:gd name="T3" fmla="*/ 157163 h 107"/>
                    <a:gd name="T4" fmla="*/ 269875 w 215"/>
                    <a:gd name="T5" fmla="*/ 144463 h 107"/>
                    <a:gd name="T6" fmla="*/ 341312 w 215"/>
                    <a:gd name="T7" fmla="*/ 0 h 10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5" h="107">
                      <a:moveTo>
                        <a:pt x="0" y="51"/>
                      </a:moveTo>
                      <a:cubicBezTo>
                        <a:pt x="14" y="58"/>
                        <a:pt x="57" y="92"/>
                        <a:pt x="85" y="99"/>
                      </a:cubicBezTo>
                      <a:cubicBezTo>
                        <a:pt x="113" y="106"/>
                        <a:pt x="148" y="107"/>
                        <a:pt x="170" y="91"/>
                      </a:cubicBezTo>
                      <a:cubicBezTo>
                        <a:pt x="192" y="75"/>
                        <a:pt x="204" y="38"/>
                        <a:pt x="215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4" name="Freeform 78"/>
                <p:cNvSpPr>
                  <a:spLocks/>
                </p:cNvSpPr>
                <p:nvPr/>
              </p:nvSpPr>
              <p:spPr bwMode="auto">
                <a:xfrm>
                  <a:off x="3851275" y="3141663"/>
                  <a:ext cx="360363" cy="142875"/>
                </a:xfrm>
                <a:custGeom>
                  <a:avLst/>
                  <a:gdLst>
                    <a:gd name="T0" fmla="*/ 0 w 227"/>
                    <a:gd name="T1" fmla="*/ 0 h 90"/>
                    <a:gd name="T2" fmla="*/ 73025 w 227"/>
                    <a:gd name="T3" fmla="*/ 71438 h 90"/>
                    <a:gd name="T4" fmla="*/ 215900 w 227"/>
                    <a:gd name="T5" fmla="*/ 142875 h 90"/>
                    <a:gd name="T6" fmla="*/ 360363 w 227"/>
                    <a:gd name="T7" fmla="*/ 71438 h 9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27" h="90">
                      <a:moveTo>
                        <a:pt x="0" y="0"/>
                      </a:moveTo>
                      <a:cubicBezTo>
                        <a:pt x="11" y="15"/>
                        <a:pt x="23" y="30"/>
                        <a:pt x="46" y="45"/>
                      </a:cubicBezTo>
                      <a:cubicBezTo>
                        <a:pt x="69" y="60"/>
                        <a:pt x="106" y="90"/>
                        <a:pt x="136" y="90"/>
                      </a:cubicBezTo>
                      <a:cubicBezTo>
                        <a:pt x="166" y="90"/>
                        <a:pt x="196" y="67"/>
                        <a:pt x="227" y="45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5" name="Freeform 79"/>
                <p:cNvSpPr>
                  <a:spLocks/>
                </p:cNvSpPr>
                <p:nvPr/>
              </p:nvSpPr>
              <p:spPr bwMode="auto">
                <a:xfrm>
                  <a:off x="2916238" y="4652963"/>
                  <a:ext cx="360362" cy="431800"/>
                </a:xfrm>
                <a:custGeom>
                  <a:avLst/>
                  <a:gdLst>
                    <a:gd name="T0" fmla="*/ 0 w 227"/>
                    <a:gd name="T1" fmla="*/ 0 h 272"/>
                    <a:gd name="T2" fmla="*/ 215900 w 227"/>
                    <a:gd name="T3" fmla="*/ 215900 h 272"/>
                    <a:gd name="T4" fmla="*/ 360362 w 227"/>
                    <a:gd name="T5" fmla="*/ 431800 h 27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27" h="272">
                      <a:moveTo>
                        <a:pt x="0" y="0"/>
                      </a:moveTo>
                      <a:cubicBezTo>
                        <a:pt x="49" y="45"/>
                        <a:pt x="98" y="91"/>
                        <a:pt x="136" y="136"/>
                      </a:cubicBezTo>
                      <a:cubicBezTo>
                        <a:pt x="174" y="181"/>
                        <a:pt x="200" y="226"/>
                        <a:pt x="227" y="272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6" name="Freeform 80"/>
                <p:cNvSpPr>
                  <a:spLocks/>
                </p:cNvSpPr>
                <p:nvPr/>
              </p:nvSpPr>
              <p:spPr bwMode="auto">
                <a:xfrm>
                  <a:off x="2987675" y="4581525"/>
                  <a:ext cx="296863" cy="506413"/>
                </a:xfrm>
                <a:custGeom>
                  <a:avLst/>
                  <a:gdLst>
                    <a:gd name="T0" fmla="*/ 0 w 187"/>
                    <a:gd name="T1" fmla="*/ 0 h 319"/>
                    <a:gd name="T2" fmla="*/ 153988 w 187"/>
                    <a:gd name="T3" fmla="*/ 193675 h 319"/>
                    <a:gd name="T4" fmla="*/ 296863 w 187"/>
                    <a:gd name="T5" fmla="*/ 506413 h 31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87" h="319">
                      <a:moveTo>
                        <a:pt x="0" y="0"/>
                      </a:moveTo>
                      <a:cubicBezTo>
                        <a:pt x="16" y="20"/>
                        <a:pt x="66" y="69"/>
                        <a:pt x="97" y="122"/>
                      </a:cubicBezTo>
                      <a:cubicBezTo>
                        <a:pt x="128" y="175"/>
                        <a:pt x="168" y="278"/>
                        <a:pt x="187" y="319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7" name="Freeform 81"/>
                <p:cNvSpPr>
                  <a:spLocks/>
                </p:cNvSpPr>
                <p:nvPr/>
              </p:nvSpPr>
              <p:spPr bwMode="auto">
                <a:xfrm>
                  <a:off x="3132138" y="4652963"/>
                  <a:ext cx="149225" cy="431800"/>
                </a:xfrm>
                <a:custGeom>
                  <a:avLst/>
                  <a:gdLst>
                    <a:gd name="T0" fmla="*/ 144463 w 94"/>
                    <a:gd name="T1" fmla="*/ 431800 h 272"/>
                    <a:gd name="T2" fmla="*/ 136525 w 94"/>
                    <a:gd name="T3" fmla="*/ 300038 h 272"/>
                    <a:gd name="T4" fmla="*/ 71438 w 94"/>
                    <a:gd name="T5" fmla="*/ 144463 h 272"/>
                    <a:gd name="T6" fmla="*/ 0 w 94"/>
                    <a:gd name="T7" fmla="*/ 0 h 27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4" h="272">
                      <a:moveTo>
                        <a:pt x="91" y="272"/>
                      </a:moveTo>
                      <a:cubicBezTo>
                        <a:pt x="90" y="258"/>
                        <a:pt x="94" y="219"/>
                        <a:pt x="86" y="189"/>
                      </a:cubicBezTo>
                      <a:cubicBezTo>
                        <a:pt x="78" y="159"/>
                        <a:pt x="59" y="123"/>
                        <a:pt x="45" y="91"/>
                      </a:cubicBezTo>
                      <a:cubicBezTo>
                        <a:pt x="31" y="59"/>
                        <a:pt x="15" y="30"/>
                        <a:pt x="0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8" name="Freeform 82"/>
                <p:cNvSpPr>
                  <a:spLocks/>
                </p:cNvSpPr>
                <p:nvPr/>
              </p:nvSpPr>
              <p:spPr bwMode="auto">
                <a:xfrm>
                  <a:off x="3203575" y="4652963"/>
                  <a:ext cx="84138" cy="434975"/>
                </a:xfrm>
                <a:custGeom>
                  <a:avLst/>
                  <a:gdLst>
                    <a:gd name="T0" fmla="*/ 65088 w 53"/>
                    <a:gd name="T1" fmla="*/ 434975 h 274"/>
                    <a:gd name="T2" fmla="*/ 80963 w 53"/>
                    <a:gd name="T3" fmla="*/ 266700 h 274"/>
                    <a:gd name="T4" fmla="*/ 71438 w 53"/>
                    <a:gd name="T5" fmla="*/ 144463 h 274"/>
                    <a:gd name="T6" fmla="*/ 0 w 53"/>
                    <a:gd name="T7" fmla="*/ 0 h 27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3" h="274">
                      <a:moveTo>
                        <a:pt x="41" y="274"/>
                      </a:moveTo>
                      <a:cubicBezTo>
                        <a:pt x="43" y="256"/>
                        <a:pt x="50" y="198"/>
                        <a:pt x="51" y="168"/>
                      </a:cubicBezTo>
                      <a:cubicBezTo>
                        <a:pt x="52" y="138"/>
                        <a:pt x="53" y="119"/>
                        <a:pt x="45" y="91"/>
                      </a:cubicBezTo>
                      <a:cubicBezTo>
                        <a:pt x="37" y="63"/>
                        <a:pt x="15" y="30"/>
                        <a:pt x="0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79" name="Freeform 83"/>
                <p:cNvSpPr>
                  <a:spLocks/>
                </p:cNvSpPr>
                <p:nvPr/>
              </p:nvSpPr>
              <p:spPr bwMode="auto">
                <a:xfrm>
                  <a:off x="3203575" y="4652963"/>
                  <a:ext cx="360363" cy="431800"/>
                </a:xfrm>
                <a:custGeom>
                  <a:avLst/>
                  <a:gdLst>
                    <a:gd name="T0" fmla="*/ 0 w 227"/>
                    <a:gd name="T1" fmla="*/ 0 h 272"/>
                    <a:gd name="T2" fmla="*/ 215900 w 227"/>
                    <a:gd name="T3" fmla="*/ 215900 h 272"/>
                    <a:gd name="T4" fmla="*/ 360363 w 227"/>
                    <a:gd name="T5" fmla="*/ 431800 h 27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27" h="272">
                      <a:moveTo>
                        <a:pt x="0" y="0"/>
                      </a:moveTo>
                      <a:cubicBezTo>
                        <a:pt x="49" y="45"/>
                        <a:pt x="98" y="91"/>
                        <a:pt x="136" y="136"/>
                      </a:cubicBezTo>
                      <a:cubicBezTo>
                        <a:pt x="174" y="181"/>
                        <a:pt x="200" y="226"/>
                        <a:pt x="227" y="272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0" name="Freeform 84"/>
                <p:cNvSpPr>
                  <a:spLocks/>
                </p:cNvSpPr>
                <p:nvPr/>
              </p:nvSpPr>
              <p:spPr bwMode="auto">
                <a:xfrm>
                  <a:off x="3275013" y="4581525"/>
                  <a:ext cx="296862" cy="506413"/>
                </a:xfrm>
                <a:custGeom>
                  <a:avLst/>
                  <a:gdLst>
                    <a:gd name="T0" fmla="*/ 0 w 187"/>
                    <a:gd name="T1" fmla="*/ 0 h 319"/>
                    <a:gd name="T2" fmla="*/ 153987 w 187"/>
                    <a:gd name="T3" fmla="*/ 193675 h 319"/>
                    <a:gd name="T4" fmla="*/ 296862 w 187"/>
                    <a:gd name="T5" fmla="*/ 506413 h 31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87" h="319">
                      <a:moveTo>
                        <a:pt x="0" y="0"/>
                      </a:moveTo>
                      <a:cubicBezTo>
                        <a:pt x="16" y="20"/>
                        <a:pt x="66" y="69"/>
                        <a:pt x="97" y="122"/>
                      </a:cubicBezTo>
                      <a:cubicBezTo>
                        <a:pt x="128" y="175"/>
                        <a:pt x="168" y="278"/>
                        <a:pt x="187" y="319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1" name="Freeform 85"/>
                <p:cNvSpPr>
                  <a:spLocks/>
                </p:cNvSpPr>
                <p:nvPr/>
              </p:nvSpPr>
              <p:spPr bwMode="auto">
                <a:xfrm>
                  <a:off x="3454400" y="4640263"/>
                  <a:ext cx="114300" cy="444500"/>
                </a:xfrm>
                <a:custGeom>
                  <a:avLst/>
                  <a:gdLst>
                    <a:gd name="T0" fmla="*/ 109538 w 72"/>
                    <a:gd name="T1" fmla="*/ 444500 h 280"/>
                    <a:gd name="T2" fmla="*/ 101600 w 72"/>
                    <a:gd name="T3" fmla="*/ 312738 h 280"/>
                    <a:gd name="T4" fmla="*/ 36513 w 72"/>
                    <a:gd name="T5" fmla="*/ 157163 h 280"/>
                    <a:gd name="T6" fmla="*/ 0 w 72"/>
                    <a:gd name="T7" fmla="*/ 0 h 28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72" h="280">
                      <a:moveTo>
                        <a:pt x="69" y="280"/>
                      </a:moveTo>
                      <a:cubicBezTo>
                        <a:pt x="68" y="266"/>
                        <a:pt x="72" y="227"/>
                        <a:pt x="64" y="197"/>
                      </a:cubicBezTo>
                      <a:cubicBezTo>
                        <a:pt x="56" y="167"/>
                        <a:pt x="34" y="132"/>
                        <a:pt x="23" y="99"/>
                      </a:cubicBezTo>
                      <a:cubicBezTo>
                        <a:pt x="12" y="66"/>
                        <a:pt x="5" y="21"/>
                        <a:pt x="0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2" name="Freeform 86"/>
                <p:cNvSpPr>
                  <a:spLocks/>
                </p:cNvSpPr>
                <p:nvPr/>
              </p:nvSpPr>
              <p:spPr bwMode="auto">
                <a:xfrm>
                  <a:off x="3556000" y="4546600"/>
                  <a:ext cx="50800" cy="541338"/>
                </a:xfrm>
                <a:custGeom>
                  <a:avLst/>
                  <a:gdLst>
                    <a:gd name="T0" fmla="*/ 0 w 32"/>
                    <a:gd name="T1" fmla="*/ 541338 h 341"/>
                    <a:gd name="T2" fmla="*/ 15875 w 32"/>
                    <a:gd name="T3" fmla="*/ 373063 h 341"/>
                    <a:gd name="T4" fmla="*/ 6350 w 32"/>
                    <a:gd name="T5" fmla="*/ 250825 h 341"/>
                    <a:gd name="T6" fmla="*/ 50800 w 32"/>
                    <a:gd name="T7" fmla="*/ 0 h 341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2" h="341">
                      <a:moveTo>
                        <a:pt x="0" y="341"/>
                      </a:moveTo>
                      <a:cubicBezTo>
                        <a:pt x="2" y="323"/>
                        <a:pt x="9" y="265"/>
                        <a:pt x="10" y="235"/>
                      </a:cubicBezTo>
                      <a:cubicBezTo>
                        <a:pt x="11" y="205"/>
                        <a:pt x="0" y="197"/>
                        <a:pt x="4" y="158"/>
                      </a:cubicBezTo>
                      <a:cubicBezTo>
                        <a:pt x="8" y="119"/>
                        <a:pt x="26" y="33"/>
                        <a:pt x="32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3" name="Freeform 87"/>
                <p:cNvSpPr>
                  <a:spLocks/>
                </p:cNvSpPr>
                <p:nvPr/>
              </p:nvSpPr>
              <p:spPr bwMode="auto">
                <a:xfrm>
                  <a:off x="2903538" y="4143375"/>
                  <a:ext cx="1524000" cy="296863"/>
                </a:xfrm>
                <a:custGeom>
                  <a:avLst/>
                  <a:gdLst>
                    <a:gd name="T0" fmla="*/ 0 w 960"/>
                    <a:gd name="T1" fmla="*/ 207963 h 187"/>
                    <a:gd name="T2" fmla="*/ 127000 w 960"/>
                    <a:gd name="T3" fmla="*/ 258763 h 187"/>
                    <a:gd name="T4" fmla="*/ 373063 w 960"/>
                    <a:gd name="T5" fmla="*/ 293688 h 187"/>
                    <a:gd name="T6" fmla="*/ 627063 w 960"/>
                    <a:gd name="T7" fmla="*/ 242888 h 187"/>
                    <a:gd name="T8" fmla="*/ 731838 w 960"/>
                    <a:gd name="T9" fmla="*/ 77788 h 187"/>
                    <a:gd name="T10" fmla="*/ 876300 w 960"/>
                    <a:gd name="T11" fmla="*/ 6350 h 187"/>
                    <a:gd name="T12" fmla="*/ 1101725 w 960"/>
                    <a:gd name="T13" fmla="*/ 39688 h 187"/>
                    <a:gd name="T14" fmla="*/ 1452563 w 960"/>
                    <a:gd name="T15" fmla="*/ 6350 h 187"/>
                    <a:gd name="T16" fmla="*/ 1524000 w 960"/>
                    <a:gd name="T17" fmla="*/ 77788 h 187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960" h="187">
                      <a:moveTo>
                        <a:pt x="0" y="131"/>
                      </a:moveTo>
                      <a:cubicBezTo>
                        <a:pt x="13" y="135"/>
                        <a:pt x="41" y="154"/>
                        <a:pt x="80" y="163"/>
                      </a:cubicBezTo>
                      <a:cubicBezTo>
                        <a:pt x="119" y="172"/>
                        <a:pt x="183" y="187"/>
                        <a:pt x="235" y="185"/>
                      </a:cubicBezTo>
                      <a:cubicBezTo>
                        <a:pt x="287" y="183"/>
                        <a:pt x="358" y="176"/>
                        <a:pt x="395" y="153"/>
                      </a:cubicBezTo>
                      <a:cubicBezTo>
                        <a:pt x="432" y="130"/>
                        <a:pt x="435" y="74"/>
                        <a:pt x="461" y="49"/>
                      </a:cubicBezTo>
                      <a:cubicBezTo>
                        <a:pt x="487" y="24"/>
                        <a:pt x="513" y="8"/>
                        <a:pt x="552" y="4"/>
                      </a:cubicBezTo>
                      <a:cubicBezTo>
                        <a:pt x="591" y="0"/>
                        <a:pt x="634" y="25"/>
                        <a:pt x="694" y="25"/>
                      </a:cubicBezTo>
                      <a:cubicBezTo>
                        <a:pt x="754" y="25"/>
                        <a:pt x="871" y="0"/>
                        <a:pt x="915" y="4"/>
                      </a:cubicBezTo>
                      <a:cubicBezTo>
                        <a:pt x="959" y="8"/>
                        <a:pt x="960" y="26"/>
                        <a:pt x="960" y="49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4" name="Freeform 93"/>
                <p:cNvSpPr>
                  <a:spLocks/>
                </p:cNvSpPr>
                <p:nvPr/>
              </p:nvSpPr>
              <p:spPr bwMode="auto">
                <a:xfrm>
                  <a:off x="3635375" y="4687888"/>
                  <a:ext cx="360363" cy="431800"/>
                </a:xfrm>
                <a:custGeom>
                  <a:avLst/>
                  <a:gdLst>
                    <a:gd name="T0" fmla="*/ 0 w 227"/>
                    <a:gd name="T1" fmla="*/ 0 h 272"/>
                    <a:gd name="T2" fmla="*/ 174625 w 227"/>
                    <a:gd name="T3" fmla="*/ 214313 h 272"/>
                    <a:gd name="T4" fmla="*/ 360363 w 227"/>
                    <a:gd name="T5" fmla="*/ 431800 h 27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27" h="272">
                      <a:moveTo>
                        <a:pt x="0" y="0"/>
                      </a:moveTo>
                      <a:cubicBezTo>
                        <a:pt x="18" y="23"/>
                        <a:pt x="72" y="90"/>
                        <a:pt x="110" y="135"/>
                      </a:cubicBezTo>
                      <a:cubicBezTo>
                        <a:pt x="148" y="180"/>
                        <a:pt x="203" y="243"/>
                        <a:pt x="227" y="272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5" name="Freeform 94"/>
                <p:cNvSpPr>
                  <a:spLocks/>
                </p:cNvSpPr>
                <p:nvPr/>
              </p:nvSpPr>
              <p:spPr bwMode="auto">
                <a:xfrm>
                  <a:off x="3708400" y="4581525"/>
                  <a:ext cx="296863" cy="506413"/>
                </a:xfrm>
                <a:custGeom>
                  <a:avLst/>
                  <a:gdLst>
                    <a:gd name="T0" fmla="*/ 0 w 187"/>
                    <a:gd name="T1" fmla="*/ 0 h 319"/>
                    <a:gd name="T2" fmla="*/ 109538 w 187"/>
                    <a:gd name="T3" fmla="*/ 193675 h 319"/>
                    <a:gd name="T4" fmla="*/ 203200 w 187"/>
                    <a:gd name="T5" fmla="*/ 338138 h 319"/>
                    <a:gd name="T6" fmla="*/ 296863 w 187"/>
                    <a:gd name="T7" fmla="*/ 506413 h 31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7" h="319">
                      <a:moveTo>
                        <a:pt x="0" y="0"/>
                      </a:moveTo>
                      <a:cubicBezTo>
                        <a:pt x="12" y="20"/>
                        <a:pt x="48" y="86"/>
                        <a:pt x="69" y="122"/>
                      </a:cubicBezTo>
                      <a:cubicBezTo>
                        <a:pt x="90" y="158"/>
                        <a:pt x="108" y="180"/>
                        <a:pt x="128" y="213"/>
                      </a:cubicBezTo>
                      <a:cubicBezTo>
                        <a:pt x="148" y="246"/>
                        <a:pt x="175" y="297"/>
                        <a:pt x="187" y="319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6" name="Freeform 95"/>
                <p:cNvSpPr>
                  <a:spLocks/>
                </p:cNvSpPr>
                <p:nvPr/>
              </p:nvSpPr>
              <p:spPr bwMode="auto">
                <a:xfrm>
                  <a:off x="3886200" y="4572000"/>
                  <a:ext cx="114300" cy="547688"/>
                </a:xfrm>
                <a:custGeom>
                  <a:avLst/>
                  <a:gdLst>
                    <a:gd name="T0" fmla="*/ 109538 w 72"/>
                    <a:gd name="T1" fmla="*/ 547688 h 345"/>
                    <a:gd name="T2" fmla="*/ 101600 w 72"/>
                    <a:gd name="T3" fmla="*/ 415925 h 345"/>
                    <a:gd name="T4" fmla="*/ 36513 w 72"/>
                    <a:gd name="T5" fmla="*/ 260350 h 345"/>
                    <a:gd name="T6" fmla="*/ 0 w 72"/>
                    <a:gd name="T7" fmla="*/ 0 h 34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72" h="345">
                      <a:moveTo>
                        <a:pt x="69" y="345"/>
                      </a:moveTo>
                      <a:cubicBezTo>
                        <a:pt x="68" y="331"/>
                        <a:pt x="72" y="292"/>
                        <a:pt x="64" y="262"/>
                      </a:cubicBezTo>
                      <a:cubicBezTo>
                        <a:pt x="56" y="232"/>
                        <a:pt x="34" y="208"/>
                        <a:pt x="23" y="164"/>
                      </a:cubicBezTo>
                      <a:cubicBezTo>
                        <a:pt x="12" y="120"/>
                        <a:pt x="5" y="34"/>
                        <a:pt x="0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7" name="Freeform 96"/>
                <p:cNvSpPr>
                  <a:spLocks/>
                </p:cNvSpPr>
                <p:nvPr/>
              </p:nvSpPr>
              <p:spPr bwMode="auto">
                <a:xfrm>
                  <a:off x="3990975" y="4665663"/>
                  <a:ext cx="80963" cy="439737"/>
                </a:xfrm>
                <a:custGeom>
                  <a:avLst/>
                  <a:gdLst>
                    <a:gd name="T0" fmla="*/ 80963 w 51"/>
                    <a:gd name="T1" fmla="*/ 439737 h 277"/>
                    <a:gd name="T2" fmla="*/ 12700 w 51"/>
                    <a:gd name="T3" fmla="*/ 288925 h 277"/>
                    <a:gd name="T4" fmla="*/ 3175 w 51"/>
                    <a:gd name="T5" fmla="*/ 166687 h 277"/>
                    <a:gd name="T6" fmla="*/ 4763 w 51"/>
                    <a:gd name="T7" fmla="*/ 0 h 27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1" h="277">
                      <a:moveTo>
                        <a:pt x="51" y="277"/>
                      </a:moveTo>
                      <a:cubicBezTo>
                        <a:pt x="45" y="261"/>
                        <a:pt x="16" y="210"/>
                        <a:pt x="8" y="182"/>
                      </a:cubicBezTo>
                      <a:cubicBezTo>
                        <a:pt x="0" y="154"/>
                        <a:pt x="3" y="135"/>
                        <a:pt x="2" y="105"/>
                      </a:cubicBezTo>
                      <a:cubicBezTo>
                        <a:pt x="1" y="75"/>
                        <a:pt x="3" y="22"/>
                        <a:pt x="3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8" name="Freeform 97"/>
                <p:cNvSpPr>
                  <a:spLocks/>
                </p:cNvSpPr>
                <p:nvPr/>
              </p:nvSpPr>
              <p:spPr bwMode="auto">
                <a:xfrm>
                  <a:off x="4013200" y="4640263"/>
                  <a:ext cx="342900" cy="301625"/>
                </a:xfrm>
                <a:custGeom>
                  <a:avLst/>
                  <a:gdLst>
                    <a:gd name="T0" fmla="*/ 0 w 216"/>
                    <a:gd name="T1" fmla="*/ 0 h 190"/>
                    <a:gd name="T2" fmla="*/ 127000 w 216"/>
                    <a:gd name="T3" fmla="*/ 58738 h 190"/>
                    <a:gd name="T4" fmla="*/ 271463 w 216"/>
                    <a:gd name="T5" fmla="*/ 157163 h 190"/>
                    <a:gd name="T6" fmla="*/ 342900 w 216"/>
                    <a:gd name="T7" fmla="*/ 301625 h 19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" h="190">
                      <a:moveTo>
                        <a:pt x="0" y="0"/>
                      </a:moveTo>
                      <a:cubicBezTo>
                        <a:pt x="13" y="7"/>
                        <a:pt x="51" y="20"/>
                        <a:pt x="80" y="37"/>
                      </a:cubicBezTo>
                      <a:cubicBezTo>
                        <a:pt x="109" y="54"/>
                        <a:pt x="148" y="73"/>
                        <a:pt x="171" y="99"/>
                      </a:cubicBezTo>
                      <a:cubicBezTo>
                        <a:pt x="194" y="125"/>
                        <a:pt x="205" y="156"/>
                        <a:pt x="216" y="19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89" name="Freeform 98"/>
                <p:cNvSpPr>
                  <a:spLocks/>
                </p:cNvSpPr>
                <p:nvPr/>
              </p:nvSpPr>
              <p:spPr bwMode="auto">
                <a:xfrm>
                  <a:off x="3995738" y="4581525"/>
                  <a:ext cx="373062" cy="252413"/>
                </a:xfrm>
                <a:custGeom>
                  <a:avLst/>
                  <a:gdLst>
                    <a:gd name="T0" fmla="*/ 0 w 235"/>
                    <a:gd name="T1" fmla="*/ 0 h 159"/>
                    <a:gd name="T2" fmla="*/ 127000 w 235"/>
                    <a:gd name="T3" fmla="*/ 58738 h 159"/>
                    <a:gd name="T4" fmla="*/ 271462 w 235"/>
                    <a:gd name="T5" fmla="*/ 157163 h 159"/>
                    <a:gd name="T6" fmla="*/ 373062 w 235"/>
                    <a:gd name="T7" fmla="*/ 252413 h 159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35" h="159">
                      <a:moveTo>
                        <a:pt x="0" y="0"/>
                      </a:moveTo>
                      <a:cubicBezTo>
                        <a:pt x="13" y="7"/>
                        <a:pt x="51" y="20"/>
                        <a:pt x="80" y="37"/>
                      </a:cubicBezTo>
                      <a:cubicBezTo>
                        <a:pt x="109" y="54"/>
                        <a:pt x="145" y="79"/>
                        <a:pt x="171" y="99"/>
                      </a:cubicBezTo>
                      <a:cubicBezTo>
                        <a:pt x="197" y="119"/>
                        <a:pt x="222" y="147"/>
                        <a:pt x="235" y="159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90" name="Freeform 99"/>
                <p:cNvSpPr>
                  <a:spLocks/>
                </p:cNvSpPr>
                <p:nvPr/>
              </p:nvSpPr>
              <p:spPr bwMode="auto">
                <a:xfrm>
                  <a:off x="3979863" y="4411663"/>
                  <a:ext cx="388937" cy="349250"/>
                </a:xfrm>
                <a:custGeom>
                  <a:avLst/>
                  <a:gdLst>
                    <a:gd name="T0" fmla="*/ 0 w 245"/>
                    <a:gd name="T1" fmla="*/ 0 h 220"/>
                    <a:gd name="T2" fmla="*/ 142875 w 245"/>
                    <a:gd name="T3" fmla="*/ 155575 h 220"/>
                    <a:gd name="T4" fmla="*/ 287337 w 245"/>
                    <a:gd name="T5" fmla="*/ 254000 h 220"/>
                    <a:gd name="T6" fmla="*/ 388937 w 245"/>
                    <a:gd name="T7" fmla="*/ 349250 h 22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45" h="220">
                      <a:moveTo>
                        <a:pt x="0" y="0"/>
                      </a:moveTo>
                      <a:cubicBezTo>
                        <a:pt x="15" y="15"/>
                        <a:pt x="60" y="71"/>
                        <a:pt x="90" y="98"/>
                      </a:cubicBezTo>
                      <a:cubicBezTo>
                        <a:pt x="120" y="125"/>
                        <a:pt x="155" y="140"/>
                        <a:pt x="181" y="160"/>
                      </a:cubicBezTo>
                      <a:cubicBezTo>
                        <a:pt x="207" y="180"/>
                        <a:pt x="232" y="208"/>
                        <a:pt x="245" y="22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91" name="Freeform 100"/>
                <p:cNvSpPr>
                  <a:spLocks/>
                </p:cNvSpPr>
                <p:nvPr/>
              </p:nvSpPr>
              <p:spPr bwMode="auto">
                <a:xfrm>
                  <a:off x="4067175" y="4292600"/>
                  <a:ext cx="360363" cy="431800"/>
                </a:xfrm>
                <a:custGeom>
                  <a:avLst/>
                  <a:gdLst>
                    <a:gd name="T0" fmla="*/ 0 w 227"/>
                    <a:gd name="T1" fmla="*/ 0 h 272"/>
                    <a:gd name="T2" fmla="*/ 144463 w 227"/>
                    <a:gd name="T3" fmla="*/ 215900 h 272"/>
                    <a:gd name="T4" fmla="*/ 288925 w 227"/>
                    <a:gd name="T5" fmla="*/ 360363 h 272"/>
                    <a:gd name="T6" fmla="*/ 360363 w 227"/>
                    <a:gd name="T7" fmla="*/ 431800 h 27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27" h="272">
                      <a:moveTo>
                        <a:pt x="0" y="0"/>
                      </a:moveTo>
                      <a:cubicBezTo>
                        <a:pt x="30" y="49"/>
                        <a:pt x="61" y="98"/>
                        <a:pt x="91" y="136"/>
                      </a:cubicBezTo>
                      <a:cubicBezTo>
                        <a:pt x="121" y="174"/>
                        <a:pt x="159" y="204"/>
                        <a:pt x="182" y="227"/>
                      </a:cubicBezTo>
                      <a:cubicBezTo>
                        <a:pt x="205" y="250"/>
                        <a:pt x="216" y="261"/>
                        <a:pt x="227" y="272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92" name="Freeform 101"/>
                <p:cNvSpPr>
                  <a:spLocks/>
                </p:cNvSpPr>
                <p:nvPr/>
              </p:nvSpPr>
              <p:spPr bwMode="auto">
                <a:xfrm>
                  <a:off x="5219700" y="4292600"/>
                  <a:ext cx="288925" cy="504825"/>
                </a:xfrm>
                <a:custGeom>
                  <a:avLst/>
                  <a:gdLst>
                    <a:gd name="T0" fmla="*/ 0 w 182"/>
                    <a:gd name="T1" fmla="*/ 0 h 318"/>
                    <a:gd name="T2" fmla="*/ 144463 w 182"/>
                    <a:gd name="T3" fmla="*/ 144463 h 318"/>
                    <a:gd name="T4" fmla="*/ 215900 w 182"/>
                    <a:gd name="T5" fmla="*/ 360363 h 318"/>
                    <a:gd name="T6" fmla="*/ 288925 w 182"/>
                    <a:gd name="T7" fmla="*/ 504825 h 31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2" h="318">
                      <a:moveTo>
                        <a:pt x="0" y="0"/>
                      </a:moveTo>
                      <a:cubicBezTo>
                        <a:pt x="34" y="26"/>
                        <a:pt x="68" y="53"/>
                        <a:pt x="91" y="91"/>
                      </a:cubicBezTo>
                      <a:cubicBezTo>
                        <a:pt x="114" y="129"/>
                        <a:pt x="121" y="189"/>
                        <a:pt x="136" y="227"/>
                      </a:cubicBezTo>
                      <a:cubicBezTo>
                        <a:pt x="151" y="265"/>
                        <a:pt x="166" y="291"/>
                        <a:pt x="182" y="318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93" name="Freeform 102"/>
                <p:cNvSpPr>
                  <a:spLocks/>
                </p:cNvSpPr>
                <p:nvPr/>
              </p:nvSpPr>
              <p:spPr bwMode="auto">
                <a:xfrm>
                  <a:off x="5508625" y="4149725"/>
                  <a:ext cx="71438" cy="647700"/>
                </a:xfrm>
                <a:custGeom>
                  <a:avLst/>
                  <a:gdLst>
                    <a:gd name="T0" fmla="*/ 71438 w 45"/>
                    <a:gd name="T1" fmla="*/ 0 h 408"/>
                    <a:gd name="T2" fmla="*/ 0 w 45"/>
                    <a:gd name="T3" fmla="*/ 358775 h 408"/>
                    <a:gd name="T4" fmla="*/ 71438 w 45"/>
                    <a:gd name="T5" fmla="*/ 647700 h 40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" h="408">
                      <a:moveTo>
                        <a:pt x="45" y="0"/>
                      </a:moveTo>
                      <a:cubicBezTo>
                        <a:pt x="22" y="79"/>
                        <a:pt x="0" y="158"/>
                        <a:pt x="0" y="226"/>
                      </a:cubicBezTo>
                      <a:cubicBezTo>
                        <a:pt x="0" y="294"/>
                        <a:pt x="22" y="351"/>
                        <a:pt x="45" y="408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94" name="Freeform 103"/>
                <p:cNvSpPr>
                  <a:spLocks/>
                </p:cNvSpPr>
                <p:nvPr/>
              </p:nvSpPr>
              <p:spPr bwMode="auto">
                <a:xfrm>
                  <a:off x="5219700" y="4076700"/>
                  <a:ext cx="288925" cy="720725"/>
                </a:xfrm>
                <a:custGeom>
                  <a:avLst/>
                  <a:gdLst>
                    <a:gd name="T0" fmla="*/ 0 w 182"/>
                    <a:gd name="T1" fmla="*/ 0 h 454"/>
                    <a:gd name="T2" fmla="*/ 144463 w 182"/>
                    <a:gd name="T3" fmla="*/ 288925 h 454"/>
                    <a:gd name="T4" fmla="*/ 215900 w 182"/>
                    <a:gd name="T5" fmla="*/ 576263 h 454"/>
                    <a:gd name="T6" fmla="*/ 288925 w 182"/>
                    <a:gd name="T7" fmla="*/ 720725 h 45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2" h="454">
                      <a:moveTo>
                        <a:pt x="0" y="0"/>
                      </a:moveTo>
                      <a:cubicBezTo>
                        <a:pt x="34" y="61"/>
                        <a:pt x="68" y="122"/>
                        <a:pt x="91" y="182"/>
                      </a:cubicBezTo>
                      <a:cubicBezTo>
                        <a:pt x="114" y="242"/>
                        <a:pt x="121" y="318"/>
                        <a:pt x="136" y="363"/>
                      </a:cubicBezTo>
                      <a:cubicBezTo>
                        <a:pt x="151" y="408"/>
                        <a:pt x="166" y="431"/>
                        <a:pt x="182" y="454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95" name="Freeform 104"/>
                <p:cNvSpPr>
                  <a:spLocks/>
                </p:cNvSpPr>
                <p:nvPr/>
              </p:nvSpPr>
              <p:spPr bwMode="auto">
                <a:xfrm>
                  <a:off x="5422900" y="4076700"/>
                  <a:ext cx="157163" cy="720725"/>
                </a:xfrm>
                <a:custGeom>
                  <a:avLst/>
                  <a:gdLst>
                    <a:gd name="T0" fmla="*/ 12700 w 99"/>
                    <a:gd name="T1" fmla="*/ 0 h 454"/>
                    <a:gd name="T2" fmla="*/ 12700 w 99"/>
                    <a:gd name="T3" fmla="*/ 288925 h 454"/>
                    <a:gd name="T4" fmla="*/ 85725 w 99"/>
                    <a:gd name="T5" fmla="*/ 647700 h 454"/>
                    <a:gd name="T6" fmla="*/ 157163 w 99"/>
                    <a:gd name="T7" fmla="*/ 720725 h 45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9" h="454">
                      <a:moveTo>
                        <a:pt x="8" y="0"/>
                      </a:moveTo>
                      <a:cubicBezTo>
                        <a:pt x="4" y="57"/>
                        <a:pt x="0" y="114"/>
                        <a:pt x="8" y="182"/>
                      </a:cubicBezTo>
                      <a:cubicBezTo>
                        <a:pt x="16" y="250"/>
                        <a:pt x="39" y="363"/>
                        <a:pt x="54" y="408"/>
                      </a:cubicBezTo>
                      <a:cubicBezTo>
                        <a:pt x="69" y="453"/>
                        <a:pt x="84" y="453"/>
                        <a:pt x="99" y="454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96" name="Freeform 105"/>
                <p:cNvSpPr>
                  <a:spLocks/>
                </p:cNvSpPr>
                <p:nvPr/>
              </p:nvSpPr>
              <p:spPr bwMode="auto">
                <a:xfrm>
                  <a:off x="5580063" y="4292600"/>
                  <a:ext cx="252412" cy="288925"/>
                </a:xfrm>
                <a:custGeom>
                  <a:avLst/>
                  <a:gdLst>
                    <a:gd name="T0" fmla="*/ 0 w 159"/>
                    <a:gd name="T1" fmla="*/ 0 h 182"/>
                    <a:gd name="T2" fmla="*/ 215900 w 159"/>
                    <a:gd name="T3" fmla="*/ 144463 h 182"/>
                    <a:gd name="T4" fmla="*/ 215900 w 159"/>
                    <a:gd name="T5" fmla="*/ 288925 h 18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59" h="182">
                      <a:moveTo>
                        <a:pt x="0" y="0"/>
                      </a:moveTo>
                      <a:cubicBezTo>
                        <a:pt x="56" y="30"/>
                        <a:pt x="113" y="61"/>
                        <a:pt x="136" y="91"/>
                      </a:cubicBezTo>
                      <a:cubicBezTo>
                        <a:pt x="159" y="121"/>
                        <a:pt x="147" y="151"/>
                        <a:pt x="136" y="182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97" name="Freeform 106"/>
                <p:cNvSpPr>
                  <a:spLocks/>
                </p:cNvSpPr>
                <p:nvPr/>
              </p:nvSpPr>
              <p:spPr bwMode="auto">
                <a:xfrm>
                  <a:off x="5580063" y="4076700"/>
                  <a:ext cx="287337" cy="431800"/>
                </a:xfrm>
                <a:custGeom>
                  <a:avLst/>
                  <a:gdLst>
                    <a:gd name="T0" fmla="*/ 0 w 181"/>
                    <a:gd name="T1" fmla="*/ 0 h 272"/>
                    <a:gd name="T2" fmla="*/ 144462 w 181"/>
                    <a:gd name="T3" fmla="*/ 215900 h 272"/>
                    <a:gd name="T4" fmla="*/ 287337 w 181"/>
                    <a:gd name="T5" fmla="*/ 431800 h 27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81" h="272">
                      <a:moveTo>
                        <a:pt x="0" y="0"/>
                      </a:moveTo>
                      <a:cubicBezTo>
                        <a:pt x="30" y="45"/>
                        <a:pt x="61" y="91"/>
                        <a:pt x="91" y="136"/>
                      </a:cubicBezTo>
                      <a:cubicBezTo>
                        <a:pt x="121" y="181"/>
                        <a:pt x="151" y="226"/>
                        <a:pt x="181" y="272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98" name="Freeform 107"/>
                <p:cNvSpPr>
                  <a:spLocks/>
                </p:cNvSpPr>
                <p:nvPr/>
              </p:nvSpPr>
              <p:spPr bwMode="auto">
                <a:xfrm>
                  <a:off x="5724525" y="4149725"/>
                  <a:ext cx="142875" cy="358775"/>
                </a:xfrm>
                <a:custGeom>
                  <a:avLst/>
                  <a:gdLst>
                    <a:gd name="T0" fmla="*/ 0 w 90"/>
                    <a:gd name="T1" fmla="*/ 0 h 226"/>
                    <a:gd name="T2" fmla="*/ 71438 w 90"/>
                    <a:gd name="T3" fmla="*/ 215900 h 226"/>
                    <a:gd name="T4" fmla="*/ 142875 w 90"/>
                    <a:gd name="T5" fmla="*/ 358775 h 22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0" h="226">
                      <a:moveTo>
                        <a:pt x="0" y="0"/>
                      </a:moveTo>
                      <a:cubicBezTo>
                        <a:pt x="15" y="49"/>
                        <a:pt x="30" y="98"/>
                        <a:pt x="45" y="136"/>
                      </a:cubicBezTo>
                      <a:cubicBezTo>
                        <a:pt x="60" y="174"/>
                        <a:pt x="75" y="200"/>
                        <a:pt x="90" y="226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99" name="Freeform 108"/>
                <p:cNvSpPr>
                  <a:spLocks/>
                </p:cNvSpPr>
                <p:nvPr/>
              </p:nvSpPr>
              <p:spPr bwMode="auto">
                <a:xfrm>
                  <a:off x="5724525" y="4076700"/>
                  <a:ext cx="215900" cy="504825"/>
                </a:xfrm>
                <a:custGeom>
                  <a:avLst/>
                  <a:gdLst>
                    <a:gd name="T0" fmla="*/ 0 w 136"/>
                    <a:gd name="T1" fmla="*/ 0 h 318"/>
                    <a:gd name="T2" fmla="*/ 71438 w 136"/>
                    <a:gd name="T3" fmla="*/ 288925 h 318"/>
                    <a:gd name="T4" fmla="*/ 215900 w 136"/>
                    <a:gd name="T5" fmla="*/ 504825 h 3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" h="318">
                      <a:moveTo>
                        <a:pt x="0" y="0"/>
                      </a:moveTo>
                      <a:cubicBezTo>
                        <a:pt x="11" y="64"/>
                        <a:pt x="22" y="129"/>
                        <a:pt x="45" y="182"/>
                      </a:cubicBezTo>
                      <a:cubicBezTo>
                        <a:pt x="68" y="235"/>
                        <a:pt x="102" y="276"/>
                        <a:pt x="136" y="318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00" name="Freeform 109"/>
                <p:cNvSpPr>
                  <a:spLocks/>
                </p:cNvSpPr>
                <p:nvPr/>
              </p:nvSpPr>
              <p:spPr bwMode="auto">
                <a:xfrm>
                  <a:off x="5795963" y="4076700"/>
                  <a:ext cx="215900" cy="504825"/>
                </a:xfrm>
                <a:custGeom>
                  <a:avLst/>
                  <a:gdLst>
                    <a:gd name="T0" fmla="*/ 0 w 136"/>
                    <a:gd name="T1" fmla="*/ 0 h 318"/>
                    <a:gd name="T2" fmla="*/ 71438 w 136"/>
                    <a:gd name="T3" fmla="*/ 360363 h 318"/>
                    <a:gd name="T4" fmla="*/ 215900 w 136"/>
                    <a:gd name="T5" fmla="*/ 504825 h 3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" h="318">
                      <a:moveTo>
                        <a:pt x="0" y="0"/>
                      </a:moveTo>
                      <a:cubicBezTo>
                        <a:pt x="11" y="87"/>
                        <a:pt x="22" y="174"/>
                        <a:pt x="45" y="227"/>
                      </a:cubicBezTo>
                      <a:cubicBezTo>
                        <a:pt x="68" y="280"/>
                        <a:pt x="102" y="299"/>
                        <a:pt x="136" y="318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01" name="Freeform 110"/>
                <p:cNvSpPr>
                  <a:spLocks/>
                </p:cNvSpPr>
                <p:nvPr/>
              </p:nvSpPr>
              <p:spPr bwMode="auto">
                <a:xfrm>
                  <a:off x="5867400" y="4005263"/>
                  <a:ext cx="288925" cy="360362"/>
                </a:xfrm>
                <a:custGeom>
                  <a:avLst/>
                  <a:gdLst>
                    <a:gd name="T0" fmla="*/ 0 w 182"/>
                    <a:gd name="T1" fmla="*/ 0 h 227"/>
                    <a:gd name="T2" fmla="*/ 144463 w 182"/>
                    <a:gd name="T3" fmla="*/ 287337 h 227"/>
                    <a:gd name="T4" fmla="*/ 288925 w 182"/>
                    <a:gd name="T5" fmla="*/ 360362 h 22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82" h="227">
                      <a:moveTo>
                        <a:pt x="0" y="0"/>
                      </a:moveTo>
                      <a:cubicBezTo>
                        <a:pt x="30" y="71"/>
                        <a:pt x="61" y="143"/>
                        <a:pt x="91" y="181"/>
                      </a:cubicBezTo>
                      <a:cubicBezTo>
                        <a:pt x="121" y="219"/>
                        <a:pt x="151" y="223"/>
                        <a:pt x="182" y="227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02" name="Freeform 111"/>
                <p:cNvSpPr>
                  <a:spLocks/>
                </p:cNvSpPr>
                <p:nvPr/>
              </p:nvSpPr>
              <p:spPr bwMode="auto">
                <a:xfrm>
                  <a:off x="5867400" y="4149725"/>
                  <a:ext cx="217488" cy="287338"/>
                </a:xfrm>
                <a:custGeom>
                  <a:avLst/>
                  <a:gdLst>
                    <a:gd name="T0" fmla="*/ 0 w 137"/>
                    <a:gd name="T1" fmla="*/ 0 h 181"/>
                    <a:gd name="T2" fmla="*/ 73025 w 137"/>
                    <a:gd name="T3" fmla="*/ 142875 h 181"/>
                    <a:gd name="T4" fmla="*/ 217488 w 137"/>
                    <a:gd name="T5" fmla="*/ 287338 h 18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7" h="181">
                      <a:moveTo>
                        <a:pt x="0" y="0"/>
                      </a:moveTo>
                      <a:cubicBezTo>
                        <a:pt x="11" y="30"/>
                        <a:pt x="23" y="60"/>
                        <a:pt x="46" y="90"/>
                      </a:cubicBezTo>
                      <a:cubicBezTo>
                        <a:pt x="69" y="120"/>
                        <a:pt x="103" y="150"/>
                        <a:pt x="137" y="181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03" name="Freeform 112"/>
                <p:cNvSpPr>
                  <a:spLocks/>
                </p:cNvSpPr>
                <p:nvPr/>
              </p:nvSpPr>
              <p:spPr bwMode="auto">
                <a:xfrm>
                  <a:off x="5795963" y="3789363"/>
                  <a:ext cx="288925" cy="287337"/>
                </a:xfrm>
                <a:custGeom>
                  <a:avLst/>
                  <a:gdLst>
                    <a:gd name="T0" fmla="*/ 0 w 182"/>
                    <a:gd name="T1" fmla="*/ 0 h 181"/>
                    <a:gd name="T2" fmla="*/ 71438 w 182"/>
                    <a:gd name="T3" fmla="*/ 71437 h 181"/>
                    <a:gd name="T4" fmla="*/ 288925 w 182"/>
                    <a:gd name="T5" fmla="*/ 287337 h 18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82" h="181">
                      <a:moveTo>
                        <a:pt x="0" y="0"/>
                      </a:moveTo>
                      <a:cubicBezTo>
                        <a:pt x="7" y="7"/>
                        <a:pt x="15" y="15"/>
                        <a:pt x="45" y="45"/>
                      </a:cubicBezTo>
                      <a:cubicBezTo>
                        <a:pt x="75" y="75"/>
                        <a:pt x="128" y="128"/>
                        <a:pt x="182" y="181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04" name="Freeform 113"/>
                <p:cNvSpPr>
                  <a:spLocks/>
                </p:cNvSpPr>
                <p:nvPr/>
              </p:nvSpPr>
              <p:spPr bwMode="auto">
                <a:xfrm>
                  <a:off x="5854700" y="3644900"/>
                  <a:ext cx="168275" cy="431800"/>
                </a:xfrm>
                <a:custGeom>
                  <a:avLst/>
                  <a:gdLst>
                    <a:gd name="T0" fmla="*/ 12700 w 106"/>
                    <a:gd name="T1" fmla="*/ 0 h 272"/>
                    <a:gd name="T2" fmla="*/ 12700 w 106"/>
                    <a:gd name="T3" fmla="*/ 144463 h 272"/>
                    <a:gd name="T4" fmla="*/ 85725 w 106"/>
                    <a:gd name="T5" fmla="*/ 215900 h 272"/>
                    <a:gd name="T6" fmla="*/ 157163 w 106"/>
                    <a:gd name="T7" fmla="*/ 360363 h 272"/>
                    <a:gd name="T8" fmla="*/ 157163 w 106"/>
                    <a:gd name="T9" fmla="*/ 431800 h 27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06" h="272">
                      <a:moveTo>
                        <a:pt x="8" y="0"/>
                      </a:moveTo>
                      <a:cubicBezTo>
                        <a:pt x="4" y="34"/>
                        <a:pt x="0" y="68"/>
                        <a:pt x="8" y="91"/>
                      </a:cubicBezTo>
                      <a:cubicBezTo>
                        <a:pt x="16" y="114"/>
                        <a:pt x="39" y="113"/>
                        <a:pt x="54" y="136"/>
                      </a:cubicBezTo>
                      <a:cubicBezTo>
                        <a:pt x="69" y="159"/>
                        <a:pt x="92" y="204"/>
                        <a:pt x="99" y="227"/>
                      </a:cubicBezTo>
                      <a:cubicBezTo>
                        <a:pt x="106" y="250"/>
                        <a:pt x="102" y="261"/>
                        <a:pt x="99" y="272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05" name="Freeform 114"/>
                <p:cNvSpPr>
                  <a:spLocks/>
                </p:cNvSpPr>
                <p:nvPr/>
              </p:nvSpPr>
              <p:spPr bwMode="auto">
                <a:xfrm>
                  <a:off x="3995738" y="4221163"/>
                  <a:ext cx="431800" cy="215900"/>
                </a:xfrm>
                <a:custGeom>
                  <a:avLst/>
                  <a:gdLst>
                    <a:gd name="T0" fmla="*/ 0 w 272"/>
                    <a:gd name="T1" fmla="*/ 0 h 136"/>
                    <a:gd name="T2" fmla="*/ 360363 w 272"/>
                    <a:gd name="T3" fmla="*/ 144463 h 136"/>
                    <a:gd name="T4" fmla="*/ 431800 w 272"/>
                    <a:gd name="T5" fmla="*/ 215900 h 13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72" h="136">
                      <a:moveTo>
                        <a:pt x="0" y="0"/>
                      </a:moveTo>
                      <a:cubicBezTo>
                        <a:pt x="91" y="34"/>
                        <a:pt x="182" y="68"/>
                        <a:pt x="227" y="91"/>
                      </a:cubicBezTo>
                      <a:cubicBezTo>
                        <a:pt x="272" y="114"/>
                        <a:pt x="272" y="125"/>
                        <a:pt x="272" y="136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06" name="Freeform 115"/>
                <p:cNvSpPr>
                  <a:spLocks/>
                </p:cNvSpPr>
                <p:nvPr/>
              </p:nvSpPr>
              <p:spPr bwMode="auto">
                <a:xfrm>
                  <a:off x="4067175" y="4221163"/>
                  <a:ext cx="360363" cy="82550"/>
                </a:xfrm>
                <a:custGeom>
                  <a:avLst/>
                  <a:gdLst>
                    <a:gd name="T0" fmla="*/ 0 w 227"/>
                    <a:gd name="T1" fmla="*/ 0 h 52"/>
                    <a:gd name="T2" fmla="*/ 217488 w 227"/>
                    <a:gd name="T3" fmla="*/ 71438 h 52"/>
                    <a:gd name="T4" fmla="*/ 360363 w 227"/>
                    <a:gd name="T5" fmla="*/ 71438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27" h="52">
                      <a:moveTo>
                        <a:pt x="0" y="0"/>
                      </a:moveTo>
                      <a:cubicBezTo>
                        <a:pt x="49" y="19"/>
                        <a:pt x="99" y="38"/>
                        <a:pt x="137" y="45"/>
                      </a:cubicBezTo>
                      <a:cubicBezTo>
                        <a:pt x="175" y="52"/>
                        <a:pt x="201" y="48"/>
                        <a:pt x="227" y="45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07" name="Freeform 116"/>
                <p:cNvSpPr>
                  <a:spLocks/>
                </p:cNvSpPr>
                <p:nvPr/>
              </p:nvSpPr>
              <p:spPr bwMode="auto">
                <a:xfrm>
                  <a:off x="5076825" y="3644900"/>
                  <a:ext cx="82550" cy="576263"/>
                </a:xfrm>
                <a:custGeom>
                  <a:avLst/>
                  <a:gdLst>
                    <a:gd name="T0" fmla="*/ 71438 w 52"/>
                    <a:gd name="T1" fmla="*/ 0 h 363"/>
                    <a:gd name="T2" fmla="*/ 71438 w 52"/>
                    <a:gd name="T3" fmla="*/ 144463 h 363"/>
                    <a:gd name="T4" fmla="*/ 71438 w 52"/>
                    <a:gd name="T5" fmla="*/ 288925 h 363"/>
                    <a:gd name="T6" fmla="*/ 0 w 52"/>
                    <a:gd name="T7" fmla="*/ 576263 h 36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2" h="363">
                      <a:moveTo>
                        <a:pt x="45" y="0"/>
                      </a:moveTo>
                      <a:cubicBezTo>
                        <a:pt x="45" y="30"/>
                        <a:pt x="45" y="61"/>
                        <a:pt x="45" y="91"/>
                      </a:cubicBezTo>
                      <a:cubicBezTo>
                        <a:pt x="45" y="121"/>
                        <a:pt x="52" y="137"/>
                        <a:pt x="45" y="182"/>
                      </a:cubicBezTo>
                      <a:cubicBezTo>
                        <a:pt x="38" y="227"/>
                        <a:pt x="19" y="295"/>
                        <a:pt x="0" y="363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08" name="Freeform 117"/>
                <p:cNvSpPr>
                  <a:spLocks/>
                </p:cNvSpPr>
                <p:nvPr/>
              </p:nvSpPr>
              <p:spPr bwMode="auto">
                <a:xfrm>
                  <a:off x="5292725" y="3789363"/>
                  <a:ext cx="503238" cy="168275"/>
                </a:xfrm>
                <a:custGeom>
                  <a:avLst/>
                  <a:gdLst>
                    <a:gd name="T0" fmla="*/ 0 w 317"/>
                    <a:gd name="T1" fmla="*/ 0 h 106"/>
                    <a:gd name="T2" fmla="*/ 142875 w 317"/>
                    <a:gd name="T3" fmla="*/ 144463 h 106"/>
                    <a:gd name="T4" fmla="*/ 431800 w 317"/>
                    <a:gd name="T5" fmla="*/ 144463 h 106"/>
                    <a:gd name="T6" fmla="*/ 503238 w 317"/>
                    <a:gd name="T7" fmla="*/ 144463 h 10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17" h="106">
                      <a:moveTo>
                        <a:pt x="0" y="0"/>
                      </a:moveTo>
                      <a:cubicBezTo>
                        <a:pt x="22" y="38"/>
                        <a:pt x="45" y="76"/>
                        <a:pt x="90" y="91"/>
                      </a:cubicBezTo>
                      <a:cubicBezTo>
                        <a:pt x="135" y="106"/>
                        <a:pt x="234" y="91"/>
                        <a:pt x="272" y="91"/>
                      </a:cubicBezTo>
                      <a:cubicBezTo>
                        <a:pt x="310" y="91"/>
                        <a:pt x="313" y="91"/>
                        <a:pt x="317" y="91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09" name="Freeform 118"/>
                <p:cNvSpPr>
                  <a:spLocks/>
                </p:cNvSpPr>
                <p:nvPr/>
              </p:nvSpPr>
              <p:spPr bwMode="auto">
                <a:xfrm>
                  <a:off x="3924300" y="333375"/>
                  <a:ext cx="34925" cy="431800"/>
                </a:xfrm>
                <a:custGeom>
                  <a:avLst/>
                  <a:gdLst>
                    <a:gd name="T0" fmla="*/ 0 w 22"/>
                    <a:gd name="T1" fmla="*/ 0 h 272"/>
                    <a:gd name="T2" fmla="*/ 30163 w 22"/>
                    <a:gd name="T3" fmla="*/ 115888 h 272"/>
                    <a:gd name="T4" fmla="*/ 30163 w 22"/>
                    <a:gd name="T5" fmla="*/ 242888 h 272"/>
                    <a:gd name="T6" fmla="*/ 0 w 22"/>
                    <a:gd name="T7" fmla="*/ 431800 h 27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2" h="272">
                      <a:moveTo>
                        <a:pt x="0" y="0"/>
                      </a:moveTo>
                      <a:cubicBezTo>
                        <a:pt x="3" y="12"/>
                        <a:pt x="16" y="48"/>
                        <a:pt x="19" y="73"/>
                      </a:cubicBezTo>
                      <a:cubicBezTo>
                        <a:pt x="22" y="98"/>
                        <a:pt x="22" y="120"/>
                        <a:pt x="19" y="153"/>
                      </a:cubicBezTo>
                      <a:cubicBezTo>
                        <a:pt x="16" y="186"/>
                        <a:pt x="4" y="247"/>
                        <a:pt x="0" y="272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10" name="Freeform 119"/>
                <p:cNvSpPr>
                  <a:spLocks/>
                </p:cNvSpPr>
                <p:nvPr/>
              </p:nvSpPr>
              <p:spPr bwMode="auto">
                <a:xfrm>
                  <a:off x="4273550" y="260350"/>
                  <a:ext cx="165100" cy="442913"/>
                </a:xfrm>
                <a:custGeom>
                  <a:avLst/>
                  <a:gdLst>
                    <a:gd name="T0" fmla="*/ 11113 w 104"/>
                    <a:gd name="T1" fmla="*/ 0 h 279"/>
                    <a:gd name="T2" fmla="*/ 11113 w 104"/>
                    <a:gd name="T3" fmla="*/ 215900 h 279"/>
                    <a:gd name="T4" fmla="*/ 11113 w 104"/>
                    <a:gd name="T5" fmla="*/ 360363 h 279"/>
                    <a:gd name="T6" fmla="*/ 82550 w 104"/>
                    <a:gd name="T7" fmla="*/ 431800 h 279"/>
                    <a:gd name="T8" fmla="*/ 153988 w 104"/>
                    <a:gd name="T9" fmla="*/ 288925 h 279"/>
                    <a:gd name="T10" fmla="*/ 153988 w 104"/>
                    <a:gd name="T11" fmla="*/ 144463 h 279"/>
                    <a:gd name="T12" fmla="*/ 153988 w 104"/>
                    <a:gd name="T13" fmla="*/ 0 h 27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104" h="279">
                      <a:moveTo>
                        <a:pt x="7" y="0"/>
                      </a:moveTo>
                      <a:cubicBezTo>
                        <a:pt x="7" y="49"/>
                        <a:pt x="7" y="98"/>
                        <a:pt x="7" y="136"/>
                      </a:cubicBezTo>
                      <a:cubicBezTo>
                        <a:pt x="7" y="174"/>
                        <a:pt x="0" y="204"/>
                        <a:pt x="7" y="227"/>
                      </a:cubicBezTo>
                      <a:cubicBezTo>
                        <a:pt x="14" y="250"/>
                        <a:pt x="37" y="279"/>
                        <a:pt x="52" y="272"/>
                      </a:cubicBezTo>
                      <a:cubicBezTo>
                        <a:pt x="67" y="265"/>
                        <a:pt x="90" y="212"/>
                        <a:pt x="97" y="182"/>
                      </a:cubicBezTo>
                      <a:cubicBezTo>
                        <a:pt x="104" y="152"/>
                        <a:pt x="97" y="121"/>
                        <a:pt x="97" y="91"/>
                      </a:cubicBezTo>
                      <a:cubicBezTo>
                        <a:pt x="97" y="61"/>
                        <a:pt x="97" y="30"/>
                        <a:pt x="97" y="0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11" name="Freeform 120"/>
                <p:cNvSpPr>
                  <a:spLocks/>
                </p:cNvSpPr>
                <p:nvPr/>
              </p:nvSpPr>
              <p:spPr bwMode="auto">
                <a:xfrm>
                  <a:off x="4705350" y="185738"/>
                  <a:ext cx="454025" cy="434975"/>
                </a:xfrm>
                <a:custGeom>
                  <a:avLst/>
                  <a:gdLst>
                    <a:gd name="T0" fmla="*/ 82550 w 286"/>
                    <a:gd name="T1" fmla="*/ 74613 h 274"/>
                    <a:gd name="T2" fmla="*/ 11113 w 286"/>
                    <a:gd name="T3" fmla="*/ 219075 h 274"/>
                    <a:gd name="T4" fmla="*/ 11113 w 286"/>
                    <a:gd name="T5" fmla="*/ 363538 h 274"/>
                    <a:gd name="T6" fmla="*/ 11113 w 286"/>
                    <a:gd name="T7" fmla="*/ 434975 h 274"/>
                    <a:gd name="T8" fmla="*/ 82550 w 286"/>
                    <a:gd name="T9" fmla="*/ 363538 h 274"/>
                    <a:gd name="T10" fmla="*/ 112713 w 286"/>
                    <a:gd name="T11" fmla="*/ 195263 h 274"/>
                    <a:gd name="T12" fmla="*/ 171450 w 286"/>
                    <a:gd name="T13" fmla="*/ 76200 h 274"/>
                    <a:gd name="T14" fmla="*/ 239713 w 286"/>
                    <a:gd name="T15" fmla="*/ 9525 h 274"/>
                    <a:gd name="T16" fmla="*/ 374650 w 286"/>
                    <a:gd name="T17" fmla="*/ 17463 h 274"/>
                    <a:gd name="T18" fmla="*/ 442913 w 286"/>
                    <a:gd name="T19" fmla="*/ 74613 h 274"/>
                    <a:gd name="T20" fmla="*/ 442913 w 286"/>
                    <a:gd name="T21" fmla="*/ 147638 h 274"/>
                    <a:gd name="T22" fmla="*/ 371475 w 286"/>
                    <a:gd name="T23" fmla="*/ 290513 h 274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86" h="274">
                      <a:moveTo>
                        <a:pt x="52" y="47"/>
                      </a:moveTo>
                      <a:cubicBezTo>
                        <a:pt x="33" y="77"/>
                        <a:pt x="14" y="108"/>
                        <a:pt x="7" y="138"/>
                      </a:cubicBezTo>
                      <a:cubicBezTo>
                        <a:pt x="0" y="168"/>
                        <a:pt x="7" y="206"/>
                        <a:pt x="7" y="229"/>
                      </a:cubicBezTo>
                      <a:cubicBezTo>
                        <a:pt x="7" y="252"/>
                        <a:pt x="0" y="274"/>
                        <a:pt x="7" y="274"/>
                      </a:cubicBezTo>
                      <a:cubicBezTo>
                        <a:pt x="14" y="274"/>
                        <a:pt x="41" y="254"/>
                        <a:pt x="52" y="229"/>
                      </a:cubicBezTo>
                      <a:cubicBezTo>
                        <a:pt x="63" y="204"/>
                        <a:pt x="62" y="153"/>
                        <a:pt x="71" y="123"/>
                      </a:cubicBezTo>
                      <a:cubicBezTo>
                        <a:pt x="80" y="93"/>
                        <a:pt x="95" y="67"/>
                        <a:pt x="108" y="48"/>
                      </a:cubicBezTo>
                      <a:cubicBezTo>
                        <a:pt x="121" y="29"/>
                        <a:pt x="130" y="12"/>
                        <a:pt x="151" y="6"/>
                      </a:cubicBezTo>
                      <a:cubicBezTo>
                        <a:pt x="172" y="0"/>
                        <a:pt x="215" y="4"/>
                        <a:pt x="236" y="11"/>
                      </a:cubicBezTo>
                      <a:cubicBezTo>
                        <a:pt x="257" y="18"/>
                        <a:pt x="272" y="33"/>
                        <a:pt x="279" y="47"/>
                      </a:cubicBezTo>
                      <a:cubicBezTo>
                        <a:pt x="286" y="61"/>
                        <a:pt x="286" y="70"/>
                        <a:pt x="279" y="93"/>
                      </a:cubicBezTo>
                      <a:cubicBezTo>
                        <a:pt x="272" y="116"/>
                        <a:pt x="253" y="149"/>
                        <a:pt x="234" y="183"/>
                      </a:cubicBezTo>
                    </a:path>
                  </a:pathLst>
                </a:custGeom>
                <a:noFill/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  <p:sp>
              <p:nvSpPr>
                <p:cNvPr id="112" name="Freeform 142"/>
                <p:cNvSpPr>
                  <a:spLocks/>
                </p:cNvSpPr>
                <p:nvPr/>
              </p:nvSpPr>
              <p:spPr bwMode="auto">
                <a:xfrm>
                  <a:off x="3708400" y="5876925"/>
                  <a:ext cx="287338" cy="144463"/>
                </a:xfrm>
                <a:custGeom>
                  <a:avLst/>
                  <a:gdLst>
                    <a:gd name="T0" fmla="*/ 287338 w 181"/>
                    <a:gd name="T1" fmla="*/ 73025 h 91"/>
                    <a:gd name="T2" fmla="*/ 215900 w 181"/>
                    <a:gd name="T3" fmla="*/ 144463 h 91"/>
                    <a:gd name="T4" fmla="*/ 71438 w 181"/>
                    <a:gd name="T5" fmla="*/ 73025 h 91"/>
                    <a:gd name="T6" fmla="*/ 0 w 181"/>
                    <a:gd name="T7" fmla="*/ 0 h 91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1" h="91">
                      <a:moveTo>
                        <a:pt x="181" y="46"/>
                      </a:moveTo>
                      <a:cubicBezTo>
                        <a:pt x="170" y="68"/>
                        <a:pt x="159" y="91"/>
                        <a:pt x="136" y="91"/>
                      </a:cubicBezTo>
                      <a:cubicBezTo>
                        <a:pt x="113" y="91"/>
                        <a:pt x="68" y="61"/>
                        <a:pt x="45" y="46"/>
                      </a:cubicBezTo>
                      <a:cubicBezTo>
                        <a:pt x="22" y="31"/>
                        <a:pt x="11" y="15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3" name="Freeform 143"/>
                <p:cNvSpPr>
                  <a:spLocks/>
                </p:cNvSpPr>
                <p:nvPr/>
              </p:nvSpPr>
              <p:spPr bwMode="auto">
                <a:xfrm>
                  <a:off x="3419475" y="5734050"/>
                  <a:ext cx="288925" cy="71438"/>
                </a:xfrm>
                <a:custGeom>
                  <a:avLst/>
                  <a:gdLst>
                    <a:gd name="T0" fmla="*/ 288925 w 182"/>
                    <a:gd name="T1" fmla="*/ 0 h 45"/>
                    <a:gd name="T2" fmla="*/ 144463 w 182"/>
                    <a:gd name="T3" fmla="*/ 71438 h 45"/>
                    <a:gd name="T4" fmla="*/ 73025 w 182"/>
                    <a:gd name="T5" fmla="*/ 0 h 45"/>
                    <a:gd name="T6" fmla="*/ 0 w 182"/>
                    <a:gd name="T7" fmla="*/ 71438 h 4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2" h="45">
                      <a:moveTo>
                        <a:pt x="182" y="0"/>
                      </a:moveTo>
                      <a:cubicBezTo>
                        <a:pt x="148" y="22"/>
                        <a:pt x="114" y="45"/>
                        <a:pt x="91" y="45"/>
                      </a:cubicBezTo>
                      <a:cubicBezTo>
                        <a:pt x="68" y="45"/>
                        <a:pt x="61" y="0"/>
                        <a:pt x="46" y="0"/>
                      </a:cubicBezTo>
                      <a:cubicBezTo>
                        <a:pt x="31" y="0"/>
                        <a:pt x="15" y="22"/>
                        <a:pt x="0" y="45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4" name="Freeform 144"/>
                <p:cNvSpPr>
                  <a:spLocks/>
                </p:cNvSpPr>
                <p:nvPr/>
              </p:nvSpPr>
              <p:spPr bwMode="auto">
                <a:xfrm>
                  <a:off x="3779838" y="5876925"/>
                  <a:ext cx="68262" cy="104775"/>
                </a:xfrm>
                <a:custGeom>
                  <a:avLst/>
                  <a:gdLst>
                    <a:gd name="T0" fmla="*/ 68262 w 43"/>
                    <a:gd name="T1" fmla="*/ 104775 h 66"/>
                    <a:gd name="T2" fmla="*/ 0 w 43"/>
                    <a:gd name="T3" fmla="*/ 0 h 66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43" h="66">
                      <a:moveTo>
                        <a:pt x="43" y="66"/>
                      </a:moveTo>
                      <a:cubicBezTo>
                        <a:pt x="36" y="56"/>
                        <a:pt x="9" y="14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5" name="Freeform 145"/>
                <p:cNvSpPr>
                  <a:spLocks/>
                </p:cNvSpPr>
                <p:nvPr/>
              </p:nvSpPr>
              <p:spPr bwMode="auto">
                <a:xfrm>
                  <a:off x="3562350" y="5753100"/>
                  <a:ext cx="85725" cy="196850"/>
                </a:xfrm>
                <a:custGeom>
                  <a:avLst/>
                  <a:gdLst>
                    <a:gd name="T0" fmla="*/ 85725 w 54"/>
                    <a:gd name="T1" fmla="*/ 0 h 124"/>
                    <a:gd name="T2" fmla="*/ 1588 w 54"/>
                    <a:gd name="T3" fmla="*/ 123825 h 124"/>
                    <a:gd name="T4" fmla="*/ 73025 w 54"/>
                    <a:gd name="T5" fmla="*/ 196850 h 12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4" h="124">
                      <a:moveTo>
                        <a:pt x="54" y="0"/>
                      </a:moveTo>
                      <a:cubicBezTo>
                        <a:pt x="45" y="12"/>
                        <a:pt x="2" y="57"/>
                        <a:pt x="1" y="78"/>
                      </a:cubicBezTo>
                      <a:cubicBezTo>
                        <a:pt x="0" y="99"/>
                        <a:pt x="23" y="108"/>
                        <a:pt x="46" y="124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6" name="Freeform 146"/>
                <p:cNvSpPr>
                  <a:spLocks/>
                </p:cNvSpPr>
                <p:nvPr/>
              </p:nvSpPr>
              <p:spPr bwMode="auto">
                <a:xfrm>
                  <a:off x="3203575" y="5516563"/>
                  <a:ext cx="288925" cy="85725"/>
                </a:xfrm>
                <a:custGeom>
                  <a:avLst/>
                  <a:gdLst>
                    <a:gd name="T0" fmla="*/ 288925 w 182"/>
                    <a:gd name="T1" fmla="*/ 73025 h 54"/>
                    <a:gd name="T2" fmla="*/ 144463 w 182"/>
                    <a:gd name="T3" fmla="*/ 73025 h 54"/>
                    <a:gd name="T4" fmla="*/ 73025 w 182"/>
                    <a:gd name="T5" fmla="*/ 0 h 54"/>
                    <a:gd name="T6" fmla="*/ 0 w 182"/>
                    <a:gd name="T7" fmla="*/ 73025 h 5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2" h="54">
                      <a:moveTo>
                        <a:pt x="182" y="46"/>
                      </a:moveTo>
                      <a:cubicBezTo>
                        <a:pt x="148" y="50"/>
                        <a:pt x="114" y="54"/>
                        <a:pt x="91" y="46"/>
                      </a:cubicBezTo>
                      <a:cubicBezTo>
                        <a:pt x="68" y="38"/>
                        <a:pt x="61" y="0"/>
                        <a:pt x="46" y="0"/>
                      </a:cubicBezTo>
                      <a:cubicBezTo>
                        <a:pt x="31" y="0"/>
                        <a:pt x="15" y="23"/>
                        <a:pt x="0" y="46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7" name="Freeform 147"/>
                <p:cNvSpPr>
                  <a:spLocks/>
                </p:cNvSpPr>
                <p:nvPr/>
              </p:nvSpPr>
              <p:spPr bwMode="auto">
                <a:xfrm>
                  <a:off x="3276600" y="5565775"/>
                  <a:ext cx="71438" cy="168275"/>
                </a:xfrm>
                <a:custGeom>
                  <a:avLst/>
                  <a:gdLst>
                    <a:gd name="T0" fmla="*/ 71438 w 45"/>
                    <a:gd name="T1" fmla="*/ 23813 h 106"/>
                    <a:gd name="T2" fmla="*/ 0 w 45"/>
                    <a:gd name="T3" fmla="*/ 23813 h 106"/>
                    <a:gd name="T4" fmla="*/ 71438 w 45"/>
                    <a:gd name="T5" fmla="*/ 168275 h 10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" h="106">
                      <a:moveTo>
                        <a:pt x="45" y="15"/>
                      </a:moveTo>
                      <a:cubicBezTo>
                        <a:pt x="22" y="7"/>
                        <a:pt x="0" y="0"/>
                        <a:pt x="0" y="15"/>
                      </a:cubicBezTo>
                      <a:cubicBezTo>
                        <a:pt x="0" y="30"/>
                        <a:pt x="22" y="68"/>
                        <a:pt x="45" y="106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8" name="Freeform 148"/>
                <p:cNvSpPr>
                  <a:spLocks/>
                </p:cNvSpPr>
                <p:nvPr/>
              </p:nvSpPr>
              <p:spPr bwMode="auto">
                <a:xfrm>
                  <a:off x="2976563" y="5157788"/>
                  <a:ext cx="155575" cy="228600"/>
                </a:xfrm>
                <a:custGeom>
                  <a:avLst/>
                  <a:gdLst>
                    <a:gd name="T0" fmla="*/ 155575 w 98"/>
                    <a:gd name="T1" fmla="*/ 215900 h 144"/>
                    <a:gd name="T2" fmla="*/ 82550 w 98"/>
                    <a:gd name="T3" fmla="*/ 215900 h 144"/>
                    <a:gd name="T4" fmla="*/ 11113 w 98"/>
                    <a:gd name="T5" fmla="*/ 142875 h 144"/>
                    <a:gd name="T6" fmla="*/ 11113 w 98"/>
                    <a:gd name="T7" fmla="*/ 0 h 144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8" h="144">
                      <a:moveTo>
                        <a:pt x="98" y="136"/>
                      </a:moveTo>
                      <a:cubicBezTo>
                        <a:pt x="82" y="140"/>
                        <a:pt x="67" y="144"/>
                        <a:pt x="52" y="136"/>
                      </a:cubicBezTo>
                      <a:cubicBezTo>
                        <a:pt x="37" y="128"/>
                        <a:pt x="14" y="113"/>
                        <a:pt x="7" y="90"/>
                      </a:cubicBezTo>
                      <a:cubicBezTo>
                        <a:pt x="0" y="67"/>
                        <a:pt x="3" y="33"/>
                        <a:pt x="7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19" name="Freeform 149"/>
                <p:cNvSpPr>
                  <a:spLocks/>
                </p:cNvSpPr>
                <p:nvPr/>
              </p:nvSpPr>
              <p:spPr bwMode="auto">
                <a:xfrm>
                  <a:off x="2905125" y="5157788"/>
                  <a:ext cx="82550" cy="142875"/>
                </a:xfrm>
                <a:custGeom>
                  <a:avLst/>
                  <a:gdLst>
                    <a:gd name="T0" fmla="*/ 82550 w 52"/>
                    <a:gd name="T1" fmla="*/ 142875 h 90"/>
                    <a:gd name="T2" fmla="*/ 11113 w 52"/>
                    <a:gd name="T3" fmla="*/ 71438 h 90"/>
                    <a:gd name="T4" fmla="*/ 11113 w 52"/>
                    <a:gd name="T5" fmla="*/ 0 h 9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2" h="90">
                      <a:moveTo>
                        <a:pt x="52" y="90"/>
                      </a:moveTo>
                      <a:cubicBezTo>
                        <a:pt x="33" y="75"/>
                        <a:pt x="14" y="60"/>
                        <a:pt x="7" y="45"/>
                      </a:cubicBezTo>
                      <a:cubicBezTo>
                        <a:pt x="0" y="30"/>
                        <a:pt x="3" y="15"/>
                        <a:pt x="7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0" name="Freeform 150"/>
                <p:cNvSpPr>
                  <a:spLocks/>
                </p:cNvSpPr>
                <p:nvPr/>
              </p:nvSpPr>
              <p:spPr bwMode="auto">
                <a:xfrm>
                  <a:off x="4273550" y="5949950"/>
                  <a:ext cx="82550" cy="142875"/>
                </a:xfrm>
                <a:custGeom>
                  <a:avLst/>
                  <a:gdLst>
                    <a:gd name="T0" fmla="*/ 82550 w 52"/>
                    <a:gd name="T1" fmla="*/ 142875 h 90"/>
                    <a:gd name="T2" fmla="*/ 11113 w 52"/>
                    <a:gd name="T3" fmla="*/ 71438 h 90"/>
                    <a:gd name="T4" fmla="*/ 11113 w 52"/>
                    <a:gd name="T5" fmla="*/ 0 h 9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2" h="90">
                      <a:moveTo>
                        <a:pt x="52" y="90"/>
                      </a:moveTo>
                      <a:cubicBezTo>
                        <a:pt x="33" y="75"/>
                        <a:pt x="14" y="60"/>
                        <a:pt x="7" y="45"/>
                      </a:cubicBezTo>
                      <a:cubicBezTo>
                        <a:pt x="0" y="30"/>
                        <a:pt x="3" y="15"/>
                        <a:pt x="7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1" name="Freeform 151"/>
                <p:cNvSpPr>
                  <a:spLocks/>
                </p:cNvSpPr>
                <p:nvPr/>
              </p:nvSpPr>
              <p:spPr bwMode="auto">
                <a:xfrm>
                  <a:off x="2771775" y="4941888"/>
                  <a:ext cx="215900" cy="166687"/>
                </a:xfrm>
                <a:custGeom>
                  <a:avLst/>
                  <a:gdLst>
                    <a:gd name="T0" fmla="*/ 215900 w 136"/>
                    <a:gd name="T1" fmla="*/ 142875 h 105"/>
                    <a:gd name="T2" fmla="*/ 71438 w 136"/>
                    <a:gd name="T3" fmla="*/ 142875 h 105"/>
                    <a:gd name="T4" fmla="*/ 0 w 136"/>
                    <a:gd name="T5" fmla="*/ 0 h 105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" h="105">
                      <a:moveTo>
                        <a:pt x="136" y="90"/>
                      </a:moveTo>
                      <a:cubicBezTo>
                        <a:pt x="102" y="97"/>
                        <a:pt x="68" y="105"/>
                        <a:pt x="45" y="90"/>
                      </a:cubicBezTo>
                      <a:cubicBezTo>
                        <a:pt x="22" y="75"/>
                        <a:pt x="11" y="37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2" name="Freeform 152"/>
                <p:cNvSpPr>
                  <a:spLocks/>
                </p:cNvSpPr>
                <p:nvPr/>
              </p:nvSpPr>
              <p:spPr bwMode="auto">
                <a:xfrm>
                  <a:off x="2681288" y="4365625"/>
                  <a:ext cx="176212" cy="492125"/>
                </a:xfrm>
                <a:custGeom>
                  <a:avLst/>
                  <a:gdLst>
                    <a:gd name="T0" fmla="*/ 176212 w 111"/>
                    <a:gd name="T1" fmla="*/ 492125 h 310"/>
                    <a:gd name="T2" fmla="*/ 128587 w 111"/>
                    <a:gd name="T3" fmla="*/ 301625 h 310"/>
                    <a:gd name="T4" fmla="*/ 19050 w 111"/>
                    <a:gd name="T5" fmla="*/ 142875 h 310"/>
                    <a:gd name="T6" fmla="*/ 19050 w 111"/>
                    <a:gd name="T7" fmla="*/ 0 h 31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11" h="310">
                      <a:moveTo>
                        <a:pt x="111" y="310"/>
                      </a:moveTo>
                      <a:cubicBezTo>
                        <a:pt x="106" y="290"/>
                        <a:pt x="97" y="227"/>
                        <a:pt x="81" y="190"/>
                      </a:cubicBezTo>
                      <a:cubicBezTo>
                        <a:pt x="65" y="153"/>
                        <a:pt x="24" y="122"/>
                        <a:pt x="12" y="90"/>
                      </a:cubicBezTo>
                      <a:cubicBezTo>
                        <a:pt x="0" y="58"/>
                        <a:pt x="4" y="30"/>
                        <a:pt x="12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3" name="Freeform 153"/>
                <p:cNvSpPr>
                  <a:spLocks/>
                </p:cNvSpPr>
                <p:nvPr/>
              </p:nvSpPr>
              <p:spPr bwMode="auto">
                <a:xfrm>
                  <a:off x="2760663" y="4365625"/>
                  <a:ext cx="82550" cy="215900"/>
                </a:xfrm>
                <a:custGeom>
                  <a:avLst/>
                  <a:gdLst>
                    <a:gd name="T0" fmla="*/ 11113 w 52"/>
                    <a:gd name="T1" fmla="*/ 215900 h 136"/>
                    <a:gd name="T2" fmla="*/ 11113 w 52"/>
                    <a:gd name="T3" fmla="*/ 71438 h 136"/>
                    <a:gd name="T4" fmla="*/ 82550 w 52"/>
                    <a:gd name="T5" fmla="*/ 0 h 13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2" h="136">
                      <a:moveTo>
                        <a:pt x="7" y="136"/>
                      </a:moveTo>
                      <a:cubicBezTo>
                        <a:pt x="3" y="102"/>
                        <a:pt x="0" y="68"/>
                        <a:pt x="7" y="45"/>
                      </a:cubicBezTo>
                      <a:cubicBezTo>
                        <a:pt x="14" y="22"/>
                        <a:pt x="33" y="11"/>
                        <a:pt x="52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4" name="Freeform 154"/>
                <p:cNvSpPr>
                  <a:spLocks/>
                </p:cNvSpPr>
                <p:nvPr/>
              </p:nvSpPr>
              <p:spPr bwMode="auto">
                <a:xfrm>
                  <a:off x="2555875" y="4495800"/>
                  <a:ext cx="215900" cy="85725"/>
                </a:xfrm>
                <a:custGeom>
                  <a:avLst/>
                  <a:gdLst>
                    <a:gd name="T0" fmla="*/ 215900 w 136"/>
                    <a:gd name="T1" fmla="*/ 85725 h 54"/>
                    <a:gd name="T2" fmla="*/ 71438 w 136"/>
                    <a:gd name="T3" fmla="*/ 12700 h 54"/>
                    <a:gd name="T4" fmla="*/ 0 w 136"/>
                    <a:gd name="T5" fmla="*/ 12700 h 5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" h="54">
                      <a:moveTo>
                        <a:pt x="136" y="54"/>
                      </a:moveTo>
                      <a:cubicBezTo>
                        <a:pt x="102" y="35"/>
                        <a:pt x="68" y="16"/>
                        <a:pt x="45" y="8"/>
                      </a:cubicBezTo>
                      <a:cubicBezTo>
                        <a:pt x="22" y="0"/>
                        <a:pt x="11" y="4"/>
                        <a:pt x="0" y="8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5" name="Freeform 155"/>
                <p:cNvSpPr>
                  <a:spLocks/>
                </p:cNvSpPr>
                <p:nvPr/>
              </p:nvSpPr>
              <p:spPr bwMode="auto">
                <a:xfrm>
                  <a:off x="4787900" y="5229225"/>
                  <a:ext cx="1588" cy="144463"/>
                </a:xfrm>
                <a:custGeom>
                  <a:avLst/>
                  <a:gdLst>
                    <a:gd name="T0" fmla="*/ 0 w 1"/>
                    <a:gd name="T1" fmla="*/ 0 h 91"/>
                    <a:gd name="T2" fmla="*/ 0 w 1"/>
                    <a:gd name="T3" fmla="*/ 71438 h 91"/>
                    <a:gd name="T4" fmla="*/ 0 w 1"/>
                    <a:gd name="T5" fmla="*/ 144463 h 9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" h="91">
                      <a:moveTo>
                        <a:pt x="0" y="0"/>
                      </a:moveTo>
                      <a:cubicBezTo>
                        <a:pt x="0" y="15"/>
                        <a:pt x="0" y="30"/>
                        <a:pt x="0" y="45"/>
                      </a:cubicBezTo>
                      <a:cubicBezTo>
                        <a:pt x="0" y="60"/>
                        <a:pt x="0" y="75"/>
                        <a:pt x="0" y="91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6" name="Freeform 156"/>
                <p:cNvSpPr>
                  <a:spLocks/>
                </p:cNvSpPr>
                <p:nvPr/>
              </p:nvSpPr>
              <p:spPr bwMode="auto">
                <a:xfrm>
                  <a:off x="4676775" y="4791075"/>
                  <a:ext cx="76200" cy="285750"/>
                </a:xfrm>
                <a:custGeom>
                  <a:avLst/>
                  <a:gdLst>
                    <a:gd name="T0" fmla="*/ 76200 w 48"/>
                    <a:gd name="T1" fmla="*/ 0 h 180"/>
                    <a:gd name="T2" fmla="*/ 0 w 48"/>
                    <a:gd name="T3" fmla="*/ 133350 h 180"/>
                    <a:gd name="T4" fmla="*/ 76200 w 48"/>
                    <a:gd name="T5" fmla="*/ 285750 h 18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8" h="180">
                      <a:moveTo>
                        <a:pt x="48" y="0"/>
                      </a:moveTo>
                      <a:cubicBezTo>
                        <a:pt x="40" y="14"/>
                        <a:pt x="0" y="54"/>
                        <a:pt x="0" y="84"/>
                      </a:cubicBezTo>
                      <a:cubicBezTo>
                        <a:pt x="0" y="114"/>
                        <a:pt x="38" y="160"/>
                        <a:pt x="48" y="18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7" name="Freeform 157"/>
                <p:cNvSpPr>
                  <a:spLocks/>
                </p:cNvSpPr>
                <p:nvPr/>
              </p:nvSpPr>
              <p:spPr bwMode="auto">
                <a:xfrm>
                  <a:off x="5484813" y="6308725"/>
                  <a:ext cx="239712" cy="168275"/>
                </a:xfrm>
                <a:custGeom>
                  <a:avLst/>
                  <a:gdLst>
                    <a:gd name="T0" fmla="*/ 23812 w 151"/>
                    <a:gd name="T1" fmla="*/ 0 h 106"/>
                    <a:gd name="T2" fmla="*/ 23812 w 151"/>
                    <a:gd name="T3" fmla="*/ 144463 h 106"/>
                    <a:gd name="T4" fmla="*/ 166687 w 151"/>
                    <a:gd name="T5" fmla="*/ 144463 h 106"/>
                    <a:gd name="T6" fmla="*/ 239712 w 151"/>
                    <a:gd name="T7" fmla="*/ 144463 h 10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1" h="106">
                      <a:moveTo>
                        <a:pt x="15" y="0"/>
                      </a:moveTo>
                      <a:cubicBezTo>
                        <a:pt x="7" y="38"/>
                        <a:pt x="0" y="76"/>
                        <a:pt x="15" y="91"/>
                      </a:cubicBezTo>
                      <a:cubicBezTo>
                        <a:pt x="30" y="106"/>
                        <a:pt x="82" y="91"/>
                        <a:pt x="105" y="91"/>
                      </a:cubicBezTo>
                      <a:cubicBezTo>
                        <a:pt x="128" y="91"/>
                        <a:pt x="139" y="91"/>
                        <a:pt x="151" y="91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8" name="Freeform 158"/>
                <p:cNvSpPr>
                  <a:spLocks/>
                </p:cNvSpPr>
                <p:nvPr/>
              </p:nvSpPr>
              <p:spPr bwMode="auto">
                <a:xfrm>
                  <a:off x="5580063" y="6370638"/>
                  <a:ext cx="215900" cy="82550"/>
                </a:xfrm>
                <a:custGeom>
                  <a:avLst/>
                  <a:gdLst>
                    <a:gd name="T0" fmla="*/ 0 w 136"/>
                    <a:gd name="T1" fmla="*/ 82550 h 52"/>
                    <a:gd name="T2" fmla="*/ 71438 w 136"/>
                    <a:gd name="T3" fmla="*/ 11113 h 52"/>
                    <a:gd name="T4" fmla="*/ 215900 w 136"/>
                    <a:gd name="T5" fmla="*/ 11113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" h="52">
                      <a:moveTo>
                        <a:pt x="0" y="52"/>
                      </a:moveTo>
                      <a:cubicBezTo>
                        <a:pt x="11" y="33"/>
                        <a:pt x="22" y="14"/>
                        <a:pt x="45" y="7"/>
                      </a:cubicBezTo>
                      <a:cubicBezTo>
                        <a:pt x="68" y="0"/>
                        <a:pt x="102" y="3"/>
                        <a:pt x="136" y="7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29" name="Freeform 159"/>
                <p:cNvSpPr>
                  <a:spLocks/>
                </p:cNvSpPr>
                <p:nvPr/>
              </p:nvSpPr>
              <p:spPr bwMode="auto">
                <a:xfrm>
                  <a:off x="4787900" y="6308725"/>
                  <a:ext cx="360363" cy="73025"/>
                </a:xfrm>
                <a:custGeom>
                  <a:avLst/>
                  <a:gdLst>
                    <a:gd name="T0" fmla="*/ 360363 w 227"/>
                    <a:gd name="T1" fmla="*/ 0 h 46"/>
                    <a:gd name="T2" fmla="*/ 215900 w 227"/>
                    <a:gd name="T3" fmla="*/ 73025 h 46"/>
                    <a:gd name="T4" fmla="*/ 0 w 227"/>
                    <a:gd name="T5" fmla="*/ 0 h 4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27" h="46">
                      <a:moveTo>
                        <a:pt x="227" y="0"/>
                      </a:moveTo>
                      <a:cubicBezTo>
                        <a:pt x="200" y="23"/>
                        <a:pt x="174" y="46"/>
                        <a:pt x="136" y="46"/>
                      </a:cubicBezTo>
                      <a:cubicBezTo>
                        <a:pt x="98" y="46"/>
                        <a:pt x="49" y="23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0" name="Freeform 160"/>
                <p:cNvSpPr>
                  <a:spLocks/>
                </p:cNvSpPr>
                <p:nvPr/>
              </p:nvSpPr>
              <p:spPr bwMode="auto">
                <a:xfrm>
                  <a:off x="4643438" y="6092825"/>
                  <a:ext cx="73025" cy="144463"/>
                </a:xfrm>
                <a:custGeom>
                  <a:avLst/>
                  <a:gdLst>
                    <a:gd name="T0" fmla="*/ 73025 w 46"/>
                    <a:gd name="T1" fmla="*/ 144463 h 91"/>
                    <a:gd name="T2" fmla="*/ 0 w 46"/>
                    <a:gd name="T3" fmla="*/ 0 h 91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46" h="91">
                      <a:moveTo>
                        <a:pt x="46" y="91"/>
                      </a:moveTo>
                      <a:cubicBezTo>
                        <a:pt x="46" y="91"/>
                        <a:pt x="23" y="45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1" name="Freeform 161"/>
                <p:cNvSpPr>
                  <a:spLocks/>
                </p:cNvSpPr>
                <p:nvPr/>
              </p:nvSpPr>
              <p:spPr bwMode="auto">
                <a:xfrm>
                  <a:off x="4140200" y="6092825"/>
                  <a:ext cx="287338" cy="85725"/>
                </a:xfrm>
                <a:custGeom>
                  <a:avLst/>
                  <a:gdLst>
                    <a:gd name="T0" fmla="*/ 287338 w 181"/>
                    <a:gd name="T1" fmla="*/ 73025 h 54"/>
                    <a:gd name="T2" fmla="*/ 144463 w 181"/>
                    <a:gd name="T3" fmla="*/ 73025 h 54"/>
                    <a:gd name="T4" fmla="*/ 0 w 181"/>
                    <a:gd name="T5" fmla="*/ 0 h 5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81" h="54">
                      <a:moveTo>
                        <a:pt x="181" y="46"/>
                      </a:moveTo>
                      <a:cubicBezTo>
                        <a:pt x="151" y="50"/>
                        <a:pt x="121" y="54"/>
                        <a:pt x="91" y="46"/>
                      </a:cubicBezTo>
                      <a:cubicBezTo>
                        <a:pt x="61" y="38"/>
                        <a:pt x="30" y="19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2" name="Freeform 162"/>
                <p:cNvSpPr>
                  <a:spLocks/>
                </p:cNvSpPr>
                <p:nvPr/>
              </p:nvSpPr>
              <p:spPr bwMode="auto">
                <a:xfrm>
                  <a:off x="6084888" y="6165850"/>
                  <a:ext cx="334962" cy="233363"/>
                </a:xfrm>
                <a:custGeom>
                  <a:avLst/>
                  <a:gdLst>
                    <a:gd name="T0" fmla="*/ 0 w 211"/>
                    <a:gd name="T1" fmla="*/ 0 h 147"/>
                    <a:gd name="T2" fmla="*/ 142875 w 211"/>
                    <a:gd name="T3" fmla="*/ 142875 h 147"/>
                    <a:gd name="T4" fmla="*/ 192087 w 211"/>
                    <a:gd name="T5" fmla="*/ 225425 h 147"/>
                    <a:gd name="T6" fmla="*/ 334962 w 211"/>
                    <a:gd name="T7" fmla="*/ 187325 h 14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1" h="147">
                      <a:moveTo>
                        <a:pt x="0" y="0"/>
                      </a:moveTo>
                      <a:cubicBezTo>
                        <a:pt x="33" y="33"/>
                        <a:pt x="70" y="66"/>
                        <a:pt x="90" y="90"/>
                      </a:cubicBezTo>
                      <a:cubicBezTo>
                        <a:pt x="110" y="114"/>
                        <a:pt x="101" y="137"/>
                        <a:pt x="121" y="142"/>
                      </a:cubicBezTo>
                      <a:cubicBezTo>
                        <a:pt x="141" y="147"/>
                        <a:pt x="192" y="123"/>
                        <a:pt x="211" y="118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3" name="Freeform 163"/>
                <p:cNvSpPr>
                  <a:spLocks/>
                </p:cNvSpPr>
                <p:nvPr/>
              </p:nvSpPr>
              <p:spPr bwMode="auto">
                <a:xfrm>
                  <a:off x="6516688" y="5805488"/>
                  <a:ext cx="287337" cy="360362"/>
                </a:xfrm>
                <a:custGeom>
                  <a:avLst/>
                  <a:gdLst>
                    <a:gd name="T0" fmla="*/ 0 w 181"/>
                    <a:gd name="T1" fmla="*/ 360362 h 227"/>
                    <a:gd name="T2" fmla="*/ 142875 w 181"/>
                    <a:gd name="T3" fmla="*/ 287337 h 227"/>
                    <a:gd name="T4" fmla="*/ 215900 w 181"/>
                    <a:gd name="T5" fmla="*/ 215900 h 227"/>
                    <a:gd name="T6" fmla="*/ 287337 w 181"/>
                    <a:gd name="T7" fmla="*/ 0 h 22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1" h="227">
                      <a:moveTo>
                        <a:pt x="0" y="227"/>
                      </a:moveTo>
                      <a:cubicBezTo>
                        <a:pt x="33" y="211"/>
                        <a:pt x="67" y="196"/>
                        <a:pt x="90" y="181"/>
                      </a:cubicBezTo>
                      <a:cubicBezTo>
                        <a:pt x="113" y="166"/>
                        <a:pt x="121" y="166"/>
                        <a:pt x="136" y="136"/>
                      </a:cubicBezTo>
                      <a:cubicBezTo>
                        <a:pt x="151" y="106"/>
                        <a:pt x="166" y="53"/>
                        <a:pt x="181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4" name="Freeform 164"/>
                <p:cNvSpPr>
                  <a:spLocks/>
                </p:cNvSpPr>
                <p:nvPr/>
              </p:nvSpPr>
              <p:spPr bwMode="auto">
                <a:xfrm>
                  <a:off x="6721475" y="5516563"/>
                  <a:ext cx="155575" cy="504825"/>
                </a:xfrm>
                <a:custGeom>
                  <a:avLst/>
                  <a:gdLst>
                    <a:gd name="T0" fmla="*/ 11113 w 98"/>
                    <a:gd name="T1" fmla="*/ 504825 h 318"/>
                    <a:gd name="T2" fmla="*/ 11113 w 98"/>
                    <a:gd name="T3" fmla="*/ 288925 h 318"/>
                    <a:gd name="T4" fmla="*/ 82550 w 98"/>
                    <a:gd name="T5" fmla="*/ 144463 h 318"/>
                    <a:gd name="T6" fmla="*/ 155575 w 98"/>
                    <a:gd name="T7" fmla="*/ 0 h 31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8" h="318">
                      <a:moveTo>
                        <a:pt x="7" y="318"/>
                      </a:moveTo>
                      <a:cubicBezTo>
                        <a:pt x="3" y="269"/>
                        <a:pt x="0" y="220"/>
                        <a:pt x="7" y="182"/>
                      </a:cubicBezTo>
                      <a:cubicBezTo>
                        <a:pt x="14" y="144"/>
                        <a:pt x="37" y="121"/>
                        <a:pt x="52" y="91"/>
                      </a:cubicBezTo>
                      <a:cubicBezTo>
                        <a:pt x="67" y="61"/>
                        <a:pt x="82" y="30"/>
                        <a:pt x="98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5" name="Freeform 165"/>
                <p:cNvSpPr>
                  <a:spLocks/>
                </p:cNvSpPr>
                <p:nvPr/>
              </p:nvSpPr>
              <p:spPr bwMode="auto">
                <a:xfrm>
                  <a:off x="6659563" y="5289550"/>
                  <a:ext cx="144462" cy="155575"/>
                </a:xfrm>
                <a:custGeom>
                  <a:avLst/>
                  <a:gdLst>
                    <a:gd name="T0" fmla="*/ 0 w 91"/>
                    <a:gd name="T1" fmla="*/ 155575 h 98"/>
                    <a:gd name="T2" fmla="*/ 73025 w 91"/>
                    <a:gd name="T3" fmla="*/ 11113 h 98"/>
                    <a:gd name="T4" fmla="*/ 144462 w 91"/>
                    <a:gd name="T5" fmla="*/ 84138 h 9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1" h="98">
                      <a:moveTo>
                        <a:pt x="0" y="98"/>
                      </a:moveTo>
                      <a:cubicBezTo>
                        <a:pt x="15" y="56"/>
                        <a:pt x="31" y="14"/>
                        <a:pt x="46" y="7"/>
                      </a:cubicBezTo>
                      <a:cubicBezTo>
                        <a:pt x="61" y="0"/>
                        <a:pt x="76" y="26"/>
                        <a:pt x="91" y="53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6" name="Freeform 166"/>
                <p:cNvSpPr>
                  <a:spLocks/>
                </p:cNvSpPr>
                <p:nvPr/>
              </p:nvSpPr>
              <p:spPr bwMode="auto">
                <a:xfrm>
                  <a:off x="6372225" y="6069013"/>
                  <a:ext cx="71438" cy="168275"/>
                </a:xfrm>
                <a:custGeom>
                  <a:avLst/>
                  <a:gdLst>
                    <a:gd name="T0" fmla="*/ 0 w 45"/>
                    <a:gd name="T1" fmla="*/ 168275 h 106"/>
                    <a:gd name="T2" fmla="*/ 71438 w 45"/>
                    <a:gd name="T3" fmla="*/ 23813 h 106"/>
                    <a:gd name="T4" fmla="*/ 0 w 45"/>
                    <a:gd name="T5" fmla="*/ 23813 h 10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5" h="106">
                      <a:moveTo>
                        <a:pt x="0" y="106"/>
                      </a:moveTo>
                      <a:cubicBezTo>
                        <a:pt x="22" y="68"/>
                        <a:pt x="45" y="30"/>
                        <a:pt x="45" y="15"/>
                      </a:cubicBezTo>
                      <a:cubicBezTo>
                        <a:pt x="45" y="0"/>
                        <a:pt x="22" y="7"/>
                        <a:pt x="0" y="15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7" name="Freeform 167"/>
                <p:cNvSpPr>
                  <a:spLocks/>
                </p:cNvSpPr>
                <p:nvPr/>
              </p:nvSpPr>
              <p:spPr bwMode="auto">
                <a:xfrm>
                  <a:off x="6443663" y="6237288"/>
                  <a:ext cx="144462" cy="1587"/>
                </a:xfrm>
                <a:custGeom>
                  <a:avLst/>
                  <a:gdLst>
                    <a:gd name="T0" fmla="*/ 0 w 91"/>
                    <a:gd name="T1" fmla="*/ 0 h 1"/>
                    <a:gd name="T2" fmla="*/ 144462 w 91"/>
                    <a:gd name="T3" fmla="*/ 0 h 1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91" h="1">
                      <a:moveTo>
                        <a:pt x="0" y="0"/>
                      </a:moveTo>
                      <a:cubicBezTo>
                        <a:pt x="34" y="0"/>
                        <a:pt x="68" y="0"/>
                        <a:pt x="91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8" name="Freeform 168"/>
                <p:cNvSpPr>
                  <a:spLocks/>
                </p:cNvSpPr>
                <p:nvPr/>
              </p:nvSpPr>
              <p:spPr bwMode="auto">
                <a:xfrm>
                  <a:off x="6659563" y="5445125"/>
                  <a:ext cx="217487" cy="144463"/>
                </a:xfrm>
                <a:custGeom>
                  <a:avLst/>
                  <a:gdLst>
                    <a:gd name="T0" fmla="*/ 0 w 137"/>
                    <a:gd name="T1" fmla="*/ 144463 h 91"/>
                    <a:gd name="T2" fmla="*/ 73025 w 137"/>
                    <a:gd name="T3" fmla="*/ 71438 h 91"/>
                    <a:gd name="T4" fmla="*/ 217487 w 137"/>
                    <a:gd name="T5" fmla="*/ 0 h 9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7" h="91">
                      <a:moveTo>
                        <a:pt x="0" y="91"/>
                      </a:moveTo>
                      <a:cubicBezTo>
                        <a:pt x="11" y="75"/>
                        <a:pt x="23" y="60"/>
                        <a:pt x="46" y="45"/>
                      </a:cubicBezTo>
                      <a:cubicBezTo>
                        <a:pt x="69" y="30"/>
                        <a:pt x="103" y="15"/>
                        <a:pt x="137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39" name="Freeform 169"/>
                <p:cNvSpPr>
                  <a:spLocks/>
                </p:cNvSpPr>
                <p:nvPr/>
              </p:nvSpPr>
              <p:spPr bwMode="auto">
                <a:xfrm>
                  <a:off x="6646863" y="4797425"/>
                  <a:ext cx="85725" cy="479425"/>
                </a:xfrm>
                <a:custGeom>
                  <a:avLst/>
                  <a:gdLst>
                    <a:gd name="T0" fmla="*/ 1588 w 54"/>
                    <a:gd name="T1" fmla="*/ 479425 h 302"/>
                    <a:gd name="T2" fmla="*/ 12700 w 54"/>
                    <a:gd name="T3" fmla="*/ 360363 h 302"/>
                    <a:gd name="T4" fmla="*/ 12700 w 54"/>
                    <a:gd name="T5" fmla="*/ 287338 h 302"/>
                    <a:gd name="T6" fmla="*/ 85725 w 54"/>
                    <a:gd name="T7" fmla="*/ 144463 h 302"/>
                    <a:gd name="T8" fmla="*/ 12700 w 54"/>
                    <a:gd name="T9" fmla="*/ 0 h 30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4" h="302">
                      <a:moveTo>
                        <a:pt x="1" y="302"/>
                      </a:moveTo>
                      <a:cubicBezTo>
                        <a:pt x="3" y="290"/>
                        <a:pt x="7" y="247"/>
                        <a:pt x="8" y="227"/>
                      </a:cubicBezTo>
                      <a:cubicBezTo>
                        <a:pt x="9" y="207"/>
                        <a:pt x="0" y="204"/>
                        <a:pt x="8" y="181"/>
                      </a:cubicBezTo>
                      <a:cubicBezTo>
                        <a:pt x="16" y="158"/>
                        <a:pt x="54" y="121"/>
                        <a:pt x="54" y="91"/>
                      </a:cubicBezTo>
                      <a:cubicBezTo>
                        <a:pt x="54" y="61"/>
                        <a:pt x="31" y="30"/>
                        <a:pt x="8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40" name="Freeform 170"/>
                <p:cNvSpPr>
                  <a:spLocks/>
                </p:cNvSpPr>
                <p:nvPr/>
              </p:nvSpPr>
              <p:spPr bwMode="auto">
                <a:xfrm>
                  <a:off x="6659563" y="5084763"/>
                  <a:ext cx="144462" cy="73025"/>
                </a:xfrm>
                <a:custGeom>
                  <a:avLst/>
                  <a:gdLst>
                    <a:gd name="T0" fmla="*/ 0 w 91"/>
                    <a:gd name="T1" fmla="*/ 0 h 46"/>
                    <a:gd name="T2" fmla="*/ 73025 w 91"/>
                    <a:gd name="T3" fmla="*/ 73025 h 46"/>
                    <a:gd name="T4" fmla="*/ 144462 w 91"/>
                    <a:gd name="T5" fmla="*/ 0 h 4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1" h="46">
                      <a:moveTo>
                        <a:pt x="0" y="0"/>
                      </a:moveTo>
                      <a:cubicBezTo>
                        <a:pt x="15" y="23"/>
                        <a:pt x="31" y="46"/>
                        <a:pt x="46" y="46"/>
                      </a:cubicBezTo>
                      <a:cubicBezTo>
                        <a:pt x="61" y="46"/>
                        <a:pt x="76" y="23"/>
                        <a:pt x="91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41" name="Freeform 171"/>
                <p:cNvSpPr>
                  <a:spLocks/>
                </p:cNvSpPr>
                <p:nvPr/>
              </p:nvSpPr>
              <p:spPr bwMode="auto">
                <a:xfrm>
                  <a:off x="6443663" y="4797425"/>
                  <a:ext cx="144462" cy="215900"/>
                </a:xfrm>
                <a:custGeom>
                  <a:avLst/>
                  <a:gdLst>
                    <a:gd name="T0" fmla="*/ 144462 w 91"/>
                    <a:gd name="T1" fmla="*/ 215900 h 136"/>
                    <a:gd name="T2" fmla="*/ 73025 w 91"/>
                    <a:gd name="T3" fmla="*/ 71438 h 136"/>
                    <a:gd name="T4" fmla="*/ 0 w 91"/>
                    <a:gd name="T5" fmla="*/ 0 h 13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1" h="136">
                      <a:moveTo>
                        <a:pt x="91" y="136"/>
                      </a:moveTo>
                      <a:cubicBezTo>
                        <a:pt x="76" y="102"/>
                        <a:pt x="61" y="68"/>
                        <a:pt x="46" y="45"/>
                      </a:cubicBezTo>
                      <a:cubicBezTo>
                        <a:pt x="31" y="22"/>
                        <a:pt x="15" y="11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42" name="Freeform 172"/>
                <p:cNvSpPr>
                  <a:spLocks/>
                </p:cNvSpPr>
                <p:nvPr/>
              </p:nvSpPr>
              <p:spPr bwMode="auto">
                <a:xfrm>
                  <a:off x="6588125" y="4508500"/>
                  <a:ext cx="82550" cy="168275"/>
                </a:xfrm>
                <a:custGeom>
                  <a:avLst/>
                  <a:gdLst>
                    <a:gd name="T0" fmla="*/ 0 w 52"/>
                    <a:gd name="T1" fmla="*/ 144463 h 106"/>
                    <a:gd name="T2" fmla="*/ 71438 w 52"/>
                    <a:gd name="T3" fmla="*/ 144463 h 106"/>
                    <a:gd name="T4" fmla="*/ 71438 w 52"/>
                    <a:gd name="T5" fmla="*/ 0 h 10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2" h="106">
                      <a:moveTo>
                        <a:pt x="0" y="91"/>
                      </a:moveTo>
                      <a:cubicBezTo>
                        <a:pt x="19" y="98"/>
                        <a:pt x="38" y="106"/>
                        <a:pt x="45" y="91"/>
                      </a:cubicBezTo>
                      <a:cubicBezTo>
                        <a:pt x="52" y="76"/>
                        <a:pt x="48" y="38"/>
                        <a:pt x="45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43" name="Freeform 173"/>
                <p:cNvSpPr>
                  <a:spLocks/>
                </p:cNvSpPr>
                <p:nvPr/>
              </p:nvSpPr>
              <p:spPr bwMode="auto">
                <a:xfrm>
                  <a:off x="5219700" y="5157788"/>
                  <a:ext cx="215900" cy="142875"/>
                </a:xfrm>
                <a:custGeom>
                  <a:avLst/>
                  <a:gdLst>
                    <a:gd name="T0" fmla="*/ 0 w 136"/>
                    <a:gd name="T1" fmla="*/ 0 h 90"/>
                    <a:gd name="T2" fmla="*/ 144463 w 136"/>
                    <a:gd name="T3" fmla="*/ 71438 h 90"/>
                    <a:gd name="T4" fmla="*/ 215900 w 136"/>
                    <a:gd name="T5" fmla="*/ 142875 h 9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" h="90">
                      <a:moveTo>
                        <a:pt x="0" y="0"/>
                      </a:moveTo>
                      <a:cubicBezTo>
                        <a:pt x="34" y="15"/>
                        <a:pt x="68" y="30"/>
                        <a:pt x="91" y="45"/>
                      </a:cubicBezTo>
                      <a:cubicBezTo>
                        <a:pt x="114" y="60"/>
                        <a:pt x="125" y="75"/>
                        <a:pt x="136" y="9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44" name="Freeform 174"/>
                <p:cNvSpPr>
                  <a:spLocks/>
                </p:cNvSpPr>
                <p:nvPr/>
              </p:nvSpPr>
              <p:spPr bwMode="auto">
                <a:xfrm>
                  <a:off x="5364163" y="5373688"/>
                  <a:ext cx="157162" cy="82550"/>
                </a:xfrm>
                <a:custGeom>
                  <a:avLst/>
                  <a:gdLst>
                    <a:gd name="T0" fmla="*/ 0 w 99"/>
                    <a:gd name="T1" fmla="*/ 71438 h 52"/>
                    <a:gd name="T2" fmla="*/ 71437 w 99"/>
                    <a:gd name="T3" fmla="*/ 71438 h 52"/>
                    <a:gd name="T4" fmla="*/ 144462 w 99"/>
                    <a:gd name="T5" fmla="*/ 71438 h 52"/>
                    <a:gd name="T6" fmla="*/ 144462 w 99"/>
                    <a:gd name="T7" fmla="*/ 0 h 5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99" h="52">
                      <a:moveTo>
                        <a:pt x="0" y="45"/>
                      </a:moveTo>
                      <a:cubicBezTo>
                        <a:pt x="15" y="45"/>
                        <a:pt x="30" y="45"/>
                        <a:pt x="45" y="45"/>
                      </a:cubicBezTo>
                      <a:cubicBezTo>
                        <a:pt x="60" y="45"/>
                        <a:pt x="83" y="52"/>
                        <a:pt x="91" y="45"/>
                      </a:cubicBezTo>
                      <a:cubicBezTo>
                        <a:pt x="99" y="38"/>
                        <a:pt x="95" y="19"/>
                        <a:pt x="91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45" name="Freeform 175"/>
                <p:cNvSpPr>
                  <a:spLocks/>
                </p:cNvSpPr>
                <p:nvPr/>
              </p:nvSpPr>
              <p:spPr bwMode="auto">
                <a:xfrm>
                  <a:off x="5895975" y="6019800"/>
                  <a:ext cx="115888" cy="361950"/>
                </a:xfrm>
                <a:custGeom>
                  <a:avLst/>
                  <a:gdLst>
                    <a:gd name="T0" fmla="*/ 0 w 73"/>
                    <a:gd name="T1" fmla="*/ 0 h 228"/>
                    <a:gd name="T2" fmla="*/ 76200 w 73"/>
                    <a:gd name="T3" fmla="*/ 114300 h 228"/>
                    <a:gd name="T4" fmla="*/ 44450 w 73"/>
                    <a:gd name="T5" fmla="*/ 217488 h 228"/>
                    <a:gd name="T6" fmla="*/ 115888 w 73"/>
                    <a:gd name="T7" fmla="*/ 361950 h 228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73" h="228">
                      <a:moveTo>
                        <a:pt x="0" y="0"/>
                      </a:moveTo>
                      <a:cubicBezTo>
                        <a:pt x="8" y="12"/>
                        <a:pt x="43" y="49"/>
                        <a:pt x="48" y="72"/>
                      </a:cubicBezTo>
                      <a:cubicBezTo>
                        <a:pt x="53" y="95"/>
                        <a:pt x="24" y="111"/>
                        <a:pt x="28" y="137"/>
                      </a:cubicBezTo>
                      <a:cubicBezTo>
                        <a:pt x="32" y="163"/>
                        <a:pt x="54" y="197"/>
                        <a:pt x="73" y="228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46" name="Freeform 176"/>
                <p:cNvSpPr>
                  <a:spLocks/>
                </p:cNvSpPr>
                <p:nvPr/>
              </p:nvSpPr>
              <p:spPr bwMode="auto">
                <a:xfrm>
                  <a:off x="5940425" y="6165850"/>
                  <a:ext cx="215900" cy="215900"/>
                </a:xfrm>
                <a:custGeom>
                  <a:avLst/>
                  <a:gdLst>
                    <a:gd name="T0" fmla="*/ 0 w 136"/>
                    <a:gd name="T1" fmla="*/ 0 h 136"/>
                    <a:gd name="T2" fmla="*/ 144463 w 136"/>
                    <a:gd name="T3" fmla="*/ 71438 h 136"/>
                    <a:gd name="T4" fmla="*/ 215900 w 136"/>
                    <a:gd name="T5" fmla="*/ 215900 h 136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6" h="136">
                      <a:moveTo>
                        <a:pt x="0" y="0"/>
                      </a:moveTo>
                      <a:cubicBezTo>
                        <a:pt x="34" y="11"/>
                        <a:pt x="68" y="22"/>
                        <a:pt x="91" y="45"/>
                      </a:cubicBezTo>
                      <a:cubicBezTo>
                        <a:pt x="114" y="68"/>
                        <a:pt x="125" y="102"/>
                        <a:pt x="136" y="136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47" name="Freeform 177"/>
                <p:cNvSpPr>
                  <a:spLocks/>
                </p:cNvSpPr>
                <p:nvPr/>
              </p:nvSpPr>
              <p:spPr bwMode="auto">
                <a:xfrm>
                  <a:off x="6300788" y="4221163"/>
                  <a:ext cx="287337" cy="287337"/>
                </a:xfrm>
                <a:custGeom>
                  <a:avLst/>
                  <a:gdLst>
                    <a:gd name="T0" fmla="*/ 287337 w 181"/>
                    <a:gd name="T1" fmla="*/ 287337 h 181"/>
                    <a:gd name="T2" fmla="*/ 215900 w 181"/>
                    <a:gd name="T3" fmla="*/ 144462 h 181"/>
                    <a:gd name="T4" fmla="*/ 142875 w 181"/>
                    <a:gd name="T5" fmla="*/ 71437 h 181"/>
                    <a:gd name="T6" fmla="*/ 0 w 181"/>
                    <a:gd name="T7" fmla="*/ 0 h 181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81" h="181">
                      <a:moveTo>
                        <a:pt x="181" y="181"/>
                      </a:moveTo>
                      <a:cubicBezTo>
                        <a:pt x="166" y="147"/>
                        <a:pt x="151" y="114"/>
                        <a:pt x="136" y="91"/>
                      </a:cubicBezTo>
                      <a:cubicBezTo>
                        <a:pt x="121" y="68"/>
                        <a:pt x="113" y="60"/>
                        <a:pt x="90" y="45"/>
                      </a:cubicBezTo>
                      <a:cubicBezTo>
                        <a:pt x="67" y="30"/>
                        <a:pt x="33" y="15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48" name="Freeform 178"/>
                <p:cNvSpPr>
                  <a:spLocks/>
                </p:cNvSpPr>
                <p:nvPr/>
              </p:nvSpPr>
              <p:spPr bwMode="auto">
                <a:xfrm>
                  <a:off x="6372225" y="4365625"/>
                  <a:ext cx="144463" cy="1588"/>
                </a:xfrm>
                <a:custGeom>
                  <a:avLst/>
                  <a:gdLst>
                    <a:gd name="T0" fmla="*/ 144463 w 91"/>
                    <a:gd name="T1" fmla="*/ 0 h 1"/>
                    <a:gd name="T2" fmla="*/ 71438 w 91"/>
                    <a:gd name="T3" fmla="*/ 0 h 1"/>
                    <a:gd name="T4" fmla="*/ 0 w 91"/>
                    <a:gd name="T5" fmla="*/ 0 h 1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91" h="1">
                      <a:moveTo>
                        <a:pt x="91" y="0"/>
                      </a:moveTo>
                      <a:cubicBezTo>
                        <a:pt x="75" y="0"/>
                        <a:pt x="60" y="0"/>
                        <a:pt x="45" y="0"/>
                      </a:cubicBezTo>
                      <a:cubicBezTo>
                        <a:pt x="30" y="0"/>
                        <a:pt x="15" y="0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49" name="Freeform 179"/>
                <p:cNvSpPr>
                  <a:spLocks/>
                </p:cNvSpPr>
                <p:nvPr/>
              </p:nvSpPr>
              <p:spPr bwMode="auto">
                <a:xfrm>
                  <a:off x="6430963" y="3789363"/>
                  <a:ext cx="98425" cy="360362"/>
                </a:xfrm>
                <a:custGeom>
                  <a:avLst/>
                  <a:gdLst>
                    <a:gd name="T0" fmla="*/ 12700 w 62"/>
                    <a:gd name="T1" fmla="*/ 360362 h 227"/>
                    <a:gd name="T2" fmla="*/ 12700 w 62"/>
                    <a:gd name="T3" fmla="*/ 287337 h 227"/>
                    <a:gd name="T4" fmla="*/ 85725 w 62"/>
                    <a:gd name="T5" fmla="*/ 215900 h 227"/>
                    <a:gd name="T6" fmla="*/ 85725 w 62"/>
                    <a:gd name="T7" fmla="*/ 0 h 227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62" h="227">
                      <a:moveTo>
                        <a:pt x="8" y="227"/>
                      </a:moveTo>
                      <a:cubicBezTo>
                        <a:pt x="4" y="211"/>
                        <a:pt x="0" y="196"/>
                        <a:pt x="8" y="181"/>
                      </a:cubicBezTo>
                      <a:cubicBezTo>
                        <a:pt x="16" y="166"/>
                        <a:pt x="46" y="166"/>
                        <a:pt x="54" y="136"/>
                      </a:cubicBezTo>
                      <a:cubicBezTo>
                        <a:pt x="62" y="106"/>
                        <a:pt x="58" y="53"/>
                        <a:pt x="54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50" name="Freeform 180"/>
                <p:cNvSpPr>
                  <a:spLocks/>
                </p:cNvSpPr>
                <p:nvPr/>
              </p:nvSpPr>
              <p:spPr bwMode="auto">
                <a:xfrm>
                  <a:off x="6443663" y="3860800"/>
                  <a:ext cx="73025" cy="144463"/>
                </a:xfrm>
                <a:custGeom>
                  <a:avLst/>
                  <a:gdLst>
                    <a:gd name="T0" fmla="*/ 73025 w 46"/>
                    <a:gd name="T1" fmla="*/ 144463 h 91"/>
                    <a:gd name="T2" fmla="*/ 0 w 46"/>
                    <a:gd name="T3" fmla="*/ 0 h 91"/>
                    <a:gd name="T4" fmla="*/ 0 60000 65536"/>
                    <a:gd name="T5" fmla="*/ 0 60000 65536"/>
                  </a:gdLst>
                  <a:ahLst/>
                  <a:cxnLst>
                    <a:cxn ang="T4">
                      <a:pos x="T0" y="T1"/>
                    </a:cxn>
                    <a:cxn ang="T5">
                      <a:pos x="T2" y="T3"/>
                    </a:cxn>
                  </a:cxnLst>
                  <a:rect l="0" t="0" r="r" b="b"/>
                  <a:pathLst>
                    <a:path w="46" h="91">
                      <a:moveTo>
                        <a:pt x="46" y="91"/>
                      </a:moveTo>
                      <a:cubicBezTo>
                        <a:pt x="46" y="91"/>
                        <a:pt x="23" y="45"/>
                        <a:pt x="0" y="0"/>
                      </a:cubicBezTo>
                    </a:path>
                  </a:pathLst>
                </a:custGeom>
                <a:noFill/>
                <a:ln w="28575" cap="flat" cmpd="sng">
                  <a:solidFill>
                    <a:srgbClr val="9933FF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51" name="Oval 8"/>
                <p:cNvSpPr>
                  <a:spLocks noChangeArrowheads="1"/>
                </p:cNvSpPr>
                <p:nvPr/>
              </p:nvSpPr>
              <p:spPr bwMode="auto">
                <a:xfrm>
                  <a:off x="3995738" y="3500438"/>
                  <a:ext cx="504825" cy="288925"/>
                </a:xfrm>
                <a:prstGeom prst="ellipse">
                  <a:avLst/>
                </a:prstGeom>
                <a:solidFill>
                  <a:srgbClr val="9933FF"/>
                </a:solidFill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5pPr>
                  <a:lvl6pPr marL="25146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6pPr>
                  <a:lvl7pPr marL="29718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7pPr>
                  <a:lvl8pPr marL="34290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8pPr>
                  <a:lvl9pPr marL="3886200" indent="-228600" algn="ctr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Arial" panose="020B0604020202020204" pitchFamily="34" charset="0"/>
                      <a:ea typeface="ＭＳ Ｐゴシック" panose="020B0600070205080204" pitchFamily="50" charset="-128"/>
                    </a:defRPr>
                  </a:lvl9pPr>
                </a:lstStyle>
                <a:p>
                  <a:pPr eaLnBrk="1" hangingPunct="1"/>
                  <a:endParaRPr lang="ja-JP" altLang="en-US"/>
                </a:p>
              </p:txBody>
            </p:sp>
            <p:sp>
              <p:nvSpPr>
                <p:cNvPr id="152" name="Freeform 185"/>
                <p:cNvSpPr>
                  <a:spLocks/>
                </p:cNvSpPr>
                <p:nvPr/>
              </p:nvSpPr>
              <p:spPr bwMode="auto">
                <a:xfrm>
                  <a:off x="2524125" y="3200400"/>
                  <a:ext cx="3609975" cy="1028700"/>
                </a:xfrm>
                <a:custGeom>
                  <a:avLst/>
                  <a:gdLst>
                    <a:gd name="T0" fmla="*/ 0 w 2274"/>
                    <a:gd name="T1" fmla="*/ 685800 h 648"/>
                    <a:gd name="T2" fmla="*/ 219075 w 2274"/>
                    <a:gd name="T3" fmla="*/ 762000 h 648"/>
                    <a:gd name="T4" fmla="*/ 390525 w 2274"/>
                    <a:gd name="T5" fmla="*/ 923925 h 648"/>
                    <a:gd name="T6" fmla="*/ 666750 w 2274"/>
                    <a:gd name="T7" fmla="*/ 1019175 h 648"/>
                    <a:gd name="T8" fmla="*/ 1104900 w 2274"/>
                    <a:gd name="T9" fmla="*/ 981075 h 648"/>
                    <a:gd name="T10" fmla="*/ 1685925 w 2274"/>
                    <a:gd name="T11" fmla="*/ 819150 h 648"/>
                    <a:gd name="T12" fmla="*/ 1914525 w 2274"/>
                    <a:gd name="T13" fmla="*/ 609600 h 648"/>
                    <a:gd name="T14" fmla="*/ 2200275 w 2274"/>
                    <a:gd name="T15" fmla="*/ 466725 h 648"/>
                    <a:gd name="T16" fmla="*/ 2428875 w 2274"/>
                    <a:gd name="T17" fmla="*/ 495300 h 648"/>
                    <a:gd name="T18" fmla="*/ 2752725 w 2274"/>
                    <a:gd name="T19" fmla="*/ 485775 h 648"/>
                    <a:gd name="T20" fmla="*/ 3076575 w 2274"/>
                    <a:gd name="T21" fmla="*/ 371475 h 648"/>
                    <a:gd name="T22" fmla="*/ 3314700 w 2274"/>
                    <a:gd name="T23" fmla="*/ 266700 h 648"/>
                    <a:gd name="T24" fmla="*/ 3419475 w 2274"/>
                    <a:gd name="T25" fmla="*/ 76200 h 648"/>
                    <a:gd name="T26" fmla="*/ 3609975 w 2274"/>
                    <a:gd name="T27" fmla="*/ 0 h 64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0" t="0" r="r" b="b"/>
                  <a:pathLst>
                    <a:path w="2274" h="648">
                      <a:moveTo>
                        <a:pt x="0" y="432"/>
                      </a:moveTo>
                      <a:cubicBezTo>
                        <a:pt x="23" y="439"/>
                        <a:pt x="97" y="455"/>
                        <a:pt x="138" y="480"/>
                      </a:cubicBezTo>
                      <a:cubicBezTo>
                        <a:pt x="179" y="505"/>
                        <a:pt x="199" y="555"/>
                        <a:pt x="246" y="582"/>
                      </a:cubicBezTo>
                      <a:cubicBezTo>
                        <a:pt x="293" y="609"/>
                        <a:pt x="345" y="636"/>
                        <a:pt x="420" y="642"/>
                      </a:cubicBezTo>
                      <a:cubicBezTo>
                        <a:pt x="495" y="648"/>
                        <a:pt x="589" y="639"/>
                        <a:pt x="696" y="618"/>
                      </a:cubicBezTo>
                      <a:cubicBezTo>
                        <a:pt x="803" y="597"/>
                        <a:pt x="977" y="555"/>
                        <a:pt x="1062" y="516"/>
                      </a:cubicBezTo>
                      <a:cubicBezTo>
                        <a:pt x="1147" y="477"/>
                        <a:pt x="1152" y="421"/>
                        <a:pt x="1206" y="384"/>
                      </a:cubicBezTo>
                      <a:cubicBezTo>
                        <a:pt x="1260" y="347"/>
                        <a:pt x="1332" y="306"/>
                        <a:pt x="1386" y="294"/>
                      </a:cubicBezTo>
                      <a:cubicBezTo>
                        <a:pt x="1440" y="282"/>
                        <a:pt x="1472" y="310"/>
                        <a:pt x="1530" y="312"/>
                      </a:cubicBezTo>
                      <a:cubicBezTo>
                        <a:pt x="1588" y="314"/>
                        <a:pt x="1666" y="319"/>
                        <a:pt x="1734" y="306"/>
                      </a:cubicBezTo>
                      <a:cubicBezTo>
                        <a:pt x="1802" y="293"/>
                        <a:pt x="1879" y="257"/>
                        <a:pt x="1938" y="234"/>
                      </a:cubicBezTo>
                      <a:cubicBezTo>
                        <a:pt x="1997" y="211"/>
                        <a:pt x="2052" y="199"/>
                        <a:pt x="2088" y="168"/>
                      </a:cubicBezTo>
                      <a:cubicBezTo>
                        <a:pt x="2124" y="137"/>
                        <a:pt x="2123" y="76"/>
                        <a:pt x="2154" y="48"/>
                      </a:cubicBezTo>
                      <a:cubicBezTo>
                        <a:pt x="2185" y="20"/>
                        <a:pt x="2249" y="10"/>
                        <a:pt x="2274" y="0"/>
                      </a:cubicBezTo>
                    </a:path>
                  </a:pathLst>
                </a:custGeom>
                <a:noFill/>
                <a:ln w="127000" cap="flat" cmpd="sng">
                  <a:pattFill prst="lgConfetti">
                    <a:fgClr>
                      <a:srgbClr val="0000FF"/>
                    </a:fgClr>
                    <a:bgClr>
                      <a:srgbClr val="FFFFFF"/>
                    </a:bgClr>
                  </a:pattFill>
                  <a:prstDash val="solid"/>
                  <a:round/>
                  <a:headEnd type="none" w="med" len="med"/>
                  <a:tailEnd type="non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ja-JP" altLang="en-US"/>
                </a:p>
              </p:txBody>
            </p:sp>
            <p:sp>
              <p:nvSpPr>
                <p:cNvPr id="153" name="Freeform 19"/>
                <p:cNvSpPr>
                  <a:spLocks/>
                </p:cNvSpPr>
                <p:nvPr/>
              </p:nvSpPr>
              <p:spPr bwMode="auto">
                <a:xfrm>
                  <a:off x="4411663" y="3633788"/>
                  <a:ext cx="388937" cy="300037"/>
                </a:xfrm>
                <a:custGeom>
                  <a:avLst/>
                  <a:gdLst>
                    <a:gd name="T0" fmla="*/ 15875 w 245"/>
                    <a:gd name="T1" fmla="*/ 11112 h 189"/>
                    <a:gd name="T2" fmla="*/ 88900 w 245"/>
                    <a:gd name="T3" fmla="*/ 11112 h 189"/>
                    <a:gd name="T4" fmla="*/ 198437 w 245"/>
                    <a:gd name="T5" fmla="*/ 80962 h 189"/>
                    <a:gd name="T6" fmla="*/ 304800 w 245"/>
                    <a:gd name="T7" fmla="*/ 155575 h 189"/>
                    <a:gd name="T8" fmla="*/ 376237 w 245"/>
                    <a:gd name="T9" fmla="*/ 227012 h 189"/>
                    <a:gd name="T10" fmla="*/ 231775 w 245"/>
                    <a:gd name="T11" fmla="*/ 227012 h 189"/>
                    <a:gd name="T12" fmla="*/ 160337 w 245"/>
                    <a:gd name="T13" fmla="*/ 300037 h 189"/>
                    <a:gd name="T14" fmla="*/ 160337 w 245"/>
                    <a:gd name="T15" fmla="*/ 227012 h 189"/>
                    <a:gd name="T16" fmla="*/ 112712 w 245"/>
                    <a:gd name="T17" fmla="*/ 149225 h 189"/>
                    <a:gd name="T18" fmla="*/ 15875 w 245"/>
                    <a:gd name="T19" fmla="*/ 82550 h 189"/>
                    <a:gd name="T20" fmla="*/ 15875 w 245"/>
                    <a:gd name="T21" fmla="*/ 11112 h 189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245" h="189">
                      <a:moveTo>
                        <a:pt x="10" y="7"/>
                      </a:moveTo>
                      <a:cubicBezTo>
                        <a:pt x="18" y="0"/>
                        <a:pt x="37" y="0"/>
                        <a:pt x="56" y="7"/>
                      </a:cubicBezTo>
                      <a:cubicBezTo>
                        <a:pt x="75" y="14"/>
                        <a:pt x="102" y="36"/>
                        <a:pt x="125" y="51"/>
                      </a:cubicBezTo>
                      <a:cubicBezTo>
                        <a:pt x="148" y="66"/>
                        <a:pt x="173" y="83"/>
                        <a:pt x="192" y="98"/>
                      </a:cubicBezTo>
                      <a:cubicBezTo>
                        <a:pt x="211" y="113"/>
                        <a:pt x="245" y="136"/>
                        <a:pt x="237" y="143"/>
                      </a:cubicBezTo>
                      <a:cubicBezTo>
                        <a:pt x="229" y="150"/>
                        <a:pt x="169" y="135"/>
                        <a:pt x="146" y="143"/>
                      </a:cubicBezTo>
                      <a:cubicBezTo>
                        <a:pt x="123" y="151"/>
                        <a:pt x="108" y="189"/>
                        <a:pt x="101" y="189"/>
                      </a:cubicBezTo>
                      <a:cubicBezTo>
                        <a:pt x="94" y="189"/>
                        <a:pt x="106" y="159"/>
                        <a:pt x="101" y="143"/>
                      </a:cubicBezTo>
                      <a:cubicBezTo>
                        <a:pt x="96" y="127"/>
                        <a:pt x="86" y="109"/>
                        <a:pt x="71" y="94"/>
                      </a:cubicBezTo>
                      <a:cubicBezTo>
                        <a:pt x="56" y="79"/>
                        <a:pt x="20" y="66"/>
                        <a:pt x="10" y="52"/>
                      </a:cubicBezTo>
                      <a:cubicBezTo>
                        <a:pt x="0" y="38"/>
                        <a:pt x="2" y="14"/>
                        <a:pt x="10" y="7"/>
                      </a:cubicBezTo>
                      <a:close/>
                    </a:path>
                  </a:pathLst>
                </a:custGeom>
                <a:solidFill>
                  <a:srgbClr val="9933FF"/>
                </a:solidFill>
                <a:ln w="9525">
                  <a:solidFill>
                    <a:srgbClr val="9933FF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ja-JP" altLang="en-US"/>
                </a:p>
              </p:txBody>
            </p:sp>
          </p:grpSp>
          <p:sp>
            <p:nvSpPr>
              <p:cNvPr id="22" name="Line 121"/>
              <p:cNvSpPr>
                <a:spLocks noChangeShapeType="1"/>
              </p:cNvSpPr>
              <p:nvPr/>
            </p:nvSpPr>
            <p:spPr bwMode="auto">
              <a:xfrm>
                <a:off x="4780871" y="3699518"/>
                <a:ext cx="556047" cy="391021"/>
              </a:xfrm>
              <a:prstGeom prst="line">
                <a:avLst/>
              </a:prstGeom>
              <a:noFill/>
              <a:ln w="57150">
                <a:solidFill>
                  <a:srgbClr val="FF0000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ja-JP" altLang="en-US"/>
              </a:p>
            </p:txBody>
          </p:sp>
          <p:sp>
            <p:nvSpPr>
              <p:cNvPr id="23" name="Text Box 122"/>
              <p:cNvSpPr txBox="1">
                <a:spLocks noChangeArrowheads="1"/>
              </p:cNvSpPr>
              <p:nvPr/>
            </p:nvSpPr>
            <p:spPr bwMode="auto">
              <a:xfrm>
                <a:off x="3574190" y="3154143"/>
                <a:ext cx="1310048" cy="715108"/>
              </a:xfrm>
              <a:prstGeom prst="rect">
                <a:avLst/>
              </a:prstGeom>
              <a:solidFill>
                <a:srgbClr val="CCFF3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9050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5pPr>
                <a:lvl6pPr marL="25146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6pPr>
                <a:lvl7pPr marL="29718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7pPr>
                <a:lvl8pPr marL="34290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8pPr>
                <a:lvl9pPr marL="3886200" indent="-228600" algn="ctr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50" charset="-128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ja-JP" altLang="en-US" dirty="0"/>
                  <a:t>洞</a:t>
                </a:r>
                <a:r>
                  <a:rPr lang="ja-JP" altLang="en-US" dirty="0" smtClean="0"/>
                  <a:t>結節</a:t>
                </a:r>
                <a:r>
                  <a:rPr lang="en-US" altLang="ja-JP" dirty="0" smtClean="0"/>
                  <a:t/>
                </a:r>
                <a:br>
                  <a:rPr lang="en-US" altLang="ja-JP" dirty="0" smtClean="0"/>
                </a:br>
                <a:r>
                  <a:rPr lang="en-US" altLang="ja-JP" dirty="0" smtClean="0"/>
                  <a:t>SA</a:t>
                </a:r>
                <a:r>
                  <a:rPr lang="ja-JP" altLang="en-US" dirty="0" smtClean="0"/>
                  <a:t>ノード</a:t>
                </a:r>
                <a:endParaRPr lang="en-US" altLang="ja-JP" dirty="0"/>
              </a:p>
            </p:txBody>
          </p:sp>
        </p:grpSp>
        <p:grpSp>
          <p:nvGrpSpPr>
            <p:cNvPr id="14" name="グループ化 13"/>
            <p:cNvGrpSpPr/>
            <p:nvPr/>
          </p:nvGrpSpPr>
          <p:grpSpPr>
            <a:xfrm>
              <a:off x="28657" y="-12700"/>
              <a:ext cx="9182100" cy="6883400"/>
              <a:chOff x="28657" y="-12700"/>
              <a:chExt cx="9182100" cy="6883400"/>
            </a:xfrm>
          </p:grpSpPr>
          <p:sp>
            <p:nvSpPr>
              <p:cNvPr id="15" name="フリーフォーム 14"/>
              <p:cNvSpPr/>
              <p:nvPr/>
            </p:nvSpPr>
            <p:spPr>
              <a:xfrm>
                <a:off x="1539833" y="1447218"/>
                <a:ext cx="2717924" cy="4788979"/>
              </a:xfrm>
              <a:custGeom>
                <a:avLst/>
                <a:gdLst>
                  <a:gd name="connsiteX0" fmla="*/ 2717924 w 2717924"/>
                  <a:gd name="connsiteY0" fmla="*/ 775282 h 4788979"/>
                  <a:gd name="connsiteX1" fmla="*/ 2540124 w 2717924"/>
                  <a:gd name="connsiteY1" fmla="*/ 254582 h 4788979"/>
                  <a:gd name="connsiteX2" fmla="*/ 2235324 w 2717924"/>
                  <a:gd name="connsiteY2" fmla="*/ 582 h 4788979"/>
                  <a:gd name="connsiteX3" fmla="*/ 1600324 w 2717924"/>
                  <a:gd name="connsiteY3" fmla="*/ 318082 h 4788979"/>
                  <a:gd name="connsiteX4" fmla="*/ 711324 w 2717924"/>
                  <a:gd name="connsiteY4" fmla="*/ 1334082 h 4788979"/>
                  <a:gd name="connsiteX5" fmla="*/ 368424 w 2717924"/>
                  <a:gd name="connsiteY5" fmla="*/ 2045282 h 4788979"/>
                  <a:gd name="connsiteX6" fmla="*/ 50924 w 2717924"/>
                  <a:gd name="connsiteY6" fmla="*/ 2858082 h 4788979"/>
                  <a:gd name="connsiteX7" fmla="*/ 124 w 2717924"/>
                  <a:gd name="connsiteY7" fmla="*/ 3759782 h 4788979"/>
                  <a:gd name="connsiteX8" fmla="*/ 38224 w 2717924"/>
                  <a:gd name="connsiteY8" fmla="*/ 4572582 h 4788979"/>
                  <a:gd name="connsiteX9" fmla="*/ 89024 w 2717924"/>
                  <a:gd name="connsiteY9" fmla="*/ 4712282 h 4788979"/>
                  <a:gd name="connsiteX10" fmla="*/ 444624 w 2717924"/>
                  <a:gd name="connsiteY10" fmla="*/ 4788482 h 4788979"/>
                  <a:gd name="connsiteX11" fmla="*/ 787524 w 2717924"/>
                  <a:gd name="connsiteY11" fmla="*/ 4737682 h 4788979"/>
                  <a:gd name="connsiteX12" fmla="*/ 1295524 w 2717924"/>
                  <a:gd name="connsiteY12" fmla="*/ 4597982 h 4788979"/>
                  <a:gd name="connsiteX13" fmla="*/ 1994024 w 2717924"/>
                  <a:gd name="connsiteY13" fmla="*/ 4521782 h 4788979"/>
                  <a:gd name="connsiteX14" fmla="*/ 2438524 w 2717924"/>
                  <a:gd name="connsiteY14" fmla="*/ 4521782 h 4788979"/>
                  <a:gd name="connsiteX15" fmla="*/ 2451224 w 2717924"/>
                  <a:gd name="connsiteY15" fmla="*/ 4318582 h 4788979"/>
                  <a:gd name="connsiteX16" fmla="*/ 2375024 w 2717924"/>
                  <a:gd name="connsiteY16" fmla="*/ 3848682 h 4788979"/>
                  <a:gd name="connsiteX17" fmla="*/ 2413124 w 2717924"/>
                  <a:gd name="connsiteY17" fmla="*/ 3505782 h 4788979"/>
                  <a:gd name="connsiteX18" fmla="*/ 2146424 w 2717924"/>
                  <a:gd name="connsiteY18" fmla="*/ 3048582 h 4788979"/>
                  <a:gd name="connsiteX19" fmla="*/ 2095624 w 2717924"/>
                  <a:gd name="connsiteY19" fmla="*/ 2692982 h 4788979"/>
                  <a:gd name="connsiteX20" fmla="*/ 2146424 w 2717924"/>
                  <a:gd name="connsiteY20" fmla="*/ 2070682 h 4788979"/>
                  <a:gd name="connsiteX21" fmla="*/ 2286124 w 2717924"/>
                  <a:gd name="connsiteY21" fmla="*/ 1880182 h 4788979"/>
                  <a:gd name="connsiteX22" fmla="*/ 2222624 w 2717924"/>
                  <a:gd name="connsiteY22" fmla="*/ 1638882 h 4788979"/>
                  <a:gd name="connsiteX23" fmla="*/ 2298824 w 2717924"/>
                  <a:gd name="connsiteY23" fmla="*/ 1245182 h 4788979"/>
                  <a:gd name="connsiteX24" fmla="*/ 2692524 w 2717924"/>
                  <a:gd name="connsiteY24" fmla="*/ 864182 h 4788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2717924" h="4788979">
                    <a:moveTo>
                      <a:pt x="2717924" y="775282"/>
                    </a:moveTo>
                    <a:cubicBezTo>
                      <a:pt x="2669240" y="579490"/>
                      <a:pt x="2620557" y="383699"/>
                      <a:pt x="2540124" y="254582"/>
                    </a:cubicBezTo>
                    <a:cubicBezTo>
                      <a:pt x="2459691" y="125465"/>
                      <a:pt x="2391957" y="-10001"/>
                      <a:pt x="2235324" y="582"/>
                    </a:cubicBezTo>
                    <a:cubicBezTo>
                      <a:pt x="2078691" y="11165"/>
                      <a:pt x="1854324" y="95832"/>
                      <a:pt x="1600324" y="318082"/>
                    </a:cubicBezTo>
                    <a:cubicBezTo>
                      <a:pt x="1346324" y="540332"/>
                      <a:pt x="916641" y="1046215"/>
                      <a:pt x="711324" y="1334082"/>
                    </a:cubicBezTo>
                    <a:cubicBezTo>
                      <a:pt x="506007" y="1621949"/>
                      <a:pt x="478491" y="1791282"/>
                      <a:pt x="368424" y="2045282"/>
                    </a:cubicBezTo>
                    <a:cubicBezTo>
                      <a:pt x="258357" y="2299282"/>
                      <a:pt x="112307" y="2572332"/>
                      <a:pt x="50924" y="2858082"/>
                    </a:cubicBezTo>
                    <a:cubicBezTo>
                      <a:pt x="-10459" y="3143832"/>
                      <a:pt x="2241" y="3474032"/>
                      <a:pt x="124" y="3759782"/>
                    </a:cubicBezTo>
                    <a:cubicBezTo>
                      <a:pt x="-1993" y="4045532"/>
                      <a:pt x="23407" y="4413832"/>
                      <a:pt x="38224" y="4572582"/>
                    </a:cubicBezTo>
                    <a:cubicBezTo>
                      <a:pt x="53041" y="4731332"/>
                      <a:pt x="21291" y="4676299"/>
                      <a:pt x="89024" y="4712282"/>
                    </a:cubicBezTo>
                    <a:cubicBezTo>
                      <a:pt x="156757" y="4748265"/>
                      <a:pt x="328207" y="4784249"/>
                      <a:pt x="444624" y="4788482"/>
                    </a:cubicBezTo>
                    <a:cubicBezTo>
                      <a:pt x="561041" y="4792715"/>
                      <a:pt x="645707" y="4769432"/>
                      <a:pt x="787524" y="4737682"/>
                    </a:cubicBezTo>
                    <a:cubicBezTo>
                      <a:pt x="929341" y="4705932"/>
                      <a:pt x="1094441" y="4633965"/>
                      <a:pt x="1295524" y="4597982"/>
                    </a:cubicBezTo>
                    <a:cubicBezTo>
                      <a:pt x="1496607" y="4561999"/>
                      <a:pt x="1803524" y="4534482"/>
                      <a:pt x="1994024" y="4521782"/>
                    </a:cubicBezTo>
                    <a:cubicBezTo>
                      <a:pt x="2184524" y="4509082"/>
                      <a:pt x="2362324" y="4555649"/>
                      <a:pt x="2438524" y="4521782"/>
                    </a:cubicBezTo>
                    <a:cubicBezTo>
                      <a:pt x="2514724" y="4487915"/>
                      <a:pt x="2461807" y="4430765"/>
                      <a:pt x="2451224" y="4318582"/>
                    </a:cubicBezTo>
                    <a:cubicBezTo>
                      <a:pt x="2440641" y="4206399"/>
                      <a:pt x="2381374" y="3984149"/>
                      <a:pt x="2375024" y="3848682"/>
                    </a:cubicBezTo>
                    <a:cubicBezTo>
                      <a:pt x="2368674" y="3713215"/>
                      <a:pt x="2451224" y="3639132"/>
                      <a:pt x="2413124" y="3505782"/>
                    </a:cubicBezTo>
                    <a:cubicBezTo>
                      <a:pt x="2375024" y="3372432"/>
                      <a:pt x="2199341" y="3184049"/>
                      <a:pt x="2146424" y="3048582"/>
                    </a:cubicBezTo>
                    <a:cubicBezTo>
                      <a:pt x="2093507" y="2913115"/>
                      <a:pt x="2095624" y="2855965"/>
                      <a:pt x="2095624" y="2692982"/>
                    </a:cubicBezTo>
                    <a:cubicBezTo>
                      <a:pt x="2095624" y="2529999"/>
                      <a:pt x="2114674" y="2206149"/>
                      <a:pt x="2146424" y="2070682"/>
                    </a:cubicBezTo>
                    <a:cubicBezTo>
                      <a:pt x="2178174" y="1935215"/>
                      <a:pt x="2273424" y="1952149"/>
                      <a:pt x="2286124" y="1880182"/>
                    </a:cubicBezTo>
                    <a:cubicBezTo>
                      <a:pt x="2298824" y="1808215"/>
                      <a:pt x="2220507" y="1744715"/>
                      <a:pt x="2222624" y="1638882"/>
                    </a:cubicBezTo>
                    <a:cubicBezTo>
                      <a:pt x="2224741" y="1533049"/>
                      <a:pt x="2220507" y="1374299"/>
                      <a:pt x="2298824" y="1245182"/>
                    </a:cubicBezTo>
                    <a:cubicBezTo>
                      <a:pt x="2377141" y="1116065"/>
                      <a:pt x="2624791" y="929799"/>
                      <a:pt x="2692524" y="864182"/>
                    </a:cubicBezTo>
                  </a:path>
                </a:pathLst>
              </a:custGeom>
              <a:pattFill prst="lgConfetti">
                <a:fgClr>
                  <a:schemeClr val="accent1"/>
                </a:fgClr>
                <a:bgClr>
                  <a:schemeClr val="bg1"/>
                </a:bgClr>
              </a:pattFill>
              <a:ln w="571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6" name="フリーフォーム 15"/>
              <p:cNvSpPr/>
              <p:nvPr/>
            </p:nvSpPr>
            <p:spPr>
              <a:xfrm>
                <a:off x="5019757" y="1431393"/>
                <a:ext cx="2692412" cy="4794615"/>
              </a:xfrm>
              <a:custGeom>
                <a:avLst/>
                <a:gdLst>
                  <a:gd name="connsiteX0" fmla="*/ 0 w 2692412"/>
                  <a:gd name="connsiteY0" fmla="*/ 829055 h 4794463"/>
                  <a:gd name="connsiteX1" fmla="*/ 88900 w 2692412"/>
                  <a:gd name="connsiteY1" fmla="*/ 282955 h 4794463"/>
                  <a:gd name="connsiteX2" fmla="*/ 406400 w 2692412"/>
                  <a:gd name="connsiteY2" fmla="*/ 3555 h 4794463"/>
                  <a:gd name="connsiteX3" fmla="*/ 838200 w 2692412"/>
                  <a:gd name="connsiteY3" fmla="*/ 155955 h 4794463"/>
                  <a:gd name="connsiteX4" fmla="*/ 1422400 w 2692412"/>
                  <a:gd name="connsiteY4" fmla="*/ 587755 h 4794463"/>
                  <a:gd name="connsiteX5" fmla="*/ 2082800 w 2692412"/>
                  <a:gd name="connsiteY5" fmla="*/ 1502155 h 4794463"/>
                  <a:gd name="connsiteX6" fmla="*/ 2628900 w 2692412"/>
                  <a:gd name="connsiteY6" fmla="*/ 3038855 h 4794463"/>
                  <a:gd name="connsiteX7" fmla="*/ 2654300 w 2692412"/>
                  <a:gd name="connsiteY7" fmla="*/ 4435855 h 4794463"/>
                  <a:gd name="connsiteX8" fmla="*/ 2387600 w 2692412"/>
                  <a:gd name="connsiteY8" fmla="*/ 4778755 h 4794463"/>
                  <a:gd name="connsiteX9" fmla="*/ 1790700 w 2692412"/>
                  <a:gd name="connsiteY9" fmla="*/ 4715255 h 4794463"/>
                  <a:gd name="connsiteX10" fmla="*/ 711200 w 2692412"/>
                  <a:gd name="connsiteY10" fmla="*/ 4524755 h 4794463"/>
                  <a:gd name="connsiteX11" fmla="*/ 152400 w 2692412"/>
                  <a:gd name="connsiteY11" fmla="*/ 4473955 h 4794463"/>
                  <a:gd name="connsiteX12" fmla="*/ 190500 w 2692412"/>
                  <a:gd name="connsiteY12" fmla="*/ 3978655 h 4794463"/>
                  <a:gd name="connsiteX13" fmla="*/ 711200 w 2692412"/>
                  <a:gd name="connsiteY13" fmla="*/ 3915155 h 4794463"/>
                  <a:gd name="connsiteX14" fmla="*/ 1016000 w 2692412"/>
                  <a:gd name="connsiteY14" fmla="*/ 3483355 h 4794463"/>
                  <a:gd name="connsiteX15" fmla="*/ 723900 w 2692412"/>
                  <a:gd name="connsiteY15" fmla="*/ 2492755 h 4794463"/>
                  <a:gd name="connsiteX16" fmla="*/ 558800 w 2692412"/>
                  <a:gd name="connsiteY16" fmla="*/ 1743455 h 4794463"/>
                  <a:gd name="connsiteX17" fmla="*/ 114300 w 2692412"/>
                  <a:gd name="connsiteY17" fmla="*/ 1070355 h 4794463"/>
                  <a:gd name="connsiteX18" fmla="*/ 50800 w 2692412"/>
                  <a:gd name="connsiteY18" fmla="*/ 714755 h 4794463"/>
                  <a:gd name="connsiteX0" fmla="*/ 0 w 2692412"/>
                  <a:gd name="connsiteY0" fmla="*/ 829207 h 4794615"/>
                  <a:gd name="connsiteX1" fmla="*/ 88900 w 2692412"/>
                  <a:gd name="connsiteY1" fmla="*/ 283107 h 4794615"/>
                  <a:gd name="connsiteX2" fmla="*/ 406400 w 2692412"/>
                  <a:gd name="connsiteY2" fmla="*/ 3707 h 4794615"/>
                  <a:gd name="connsiteX3" fmla="*/ 838200 w 2692412"/>
                  <a:gd name="connsiteY3" fmla="*/ 156107 h 4794615"/>
                  <a:gd name="connsiteX4" fmla="*/ 1384300 w 2692412"/>
                  <a:gd name="connsiteY4" fmla="*/ 613307 h 4794615"/>
                  <a:gd name="connsiteX5" fmla="*/ 2082800 w 2692412"/>
                  <a:gd name="connsiteY5" fmla="*/ 1502307 h 4794615"/>
                  <a:gd name="connsiteX6" fmla="*/ 2628900 w 2692412"/>
                  <a:gd name="connsiteY6" fmla="*/ 3039007 h 4794615"/>
                  <a:gd name="connsiteX7" fmla="*/ 2654300 w 2692412"/>
                  <a:gd name="connsiteY7" fmla="*/ 4436007 h 4794615"/>
                  <a:gd name="connsiteX8" fmla="*/ 2387600 w 2692412"/>
                  <a:gd name="connsiteY8" fmla="*/ 4778907 h 4794615"/>
                  <a:gd name="connsiteX9" fmla="*/ 1790700 w 2692412"/>
                  <a:gd name="connsiteY9" fmla="*/ 4715407 h 4794615"/>
                  <a:gd name="connsiteX10" fmla="*/ 711200 w 2692412"/>
                  <a:gd name="connsiteY10" fmla="*/ 4524907 h 4794615"/>
                  <a:gd name="connsiteX11" fmla="*/ 152400 w 2692412"/>
                  <a:gd name="connsiteY11" fmla="*/ 4474107 h 4794615"/>
                  <a:gd name="connsiteX12" fmla="*/ 190500 w 2692412"/>
                  <a:gd name="connsiteY12" fmla="*/ 3978807 h 4794615"/>
                  <a:gd name="connsiteX13" fmla="*/ 711200 w 2692412"/>
                  <a:gd name="connsiteY13" fmla="*/ 3915307 h 4794615"/>
                  <a:gd name="connsiteX14" fmla="*/ 1016000 w 2692412"/>
                  <a:gd name="connsiteY14" fmla="*/ 3483507 h 4794615"/>
                  <a:gd name="connsiteX15" fmla="*/ 723900 w 2692412"/>
                  <a:gd name="connsiteY15" fmla="*/ 2492907 h 4794615"/>
                  <a:gd name="connsiteX16" fmla="*/ 558800 w 2692412"/>
                  <a:gd name="connsiteY16" fmla="*/ 1743607 h 4794615"/>
                  <a:gd name="connsiteX17" fmla="*/ 114300 w 2692412"/>
                  <a:gd name="connsiteY17" fmla="*/ 1070507 h 4794615"/>
                  <a:gd name="connsiteX18" fmla="*/ 50800 w 2692412"/>
                  <a:gd name="connsiteY18" fmla="*/ 714907 h 4794615"/>
                  <a:gd name="connsiteX0" fmla="*/ 0 w 2692412"/>
                  <a:gd name="connsiteY0" fmla="*/ 829207 h 4794615"/>
                  <a:gd name="connsiteX1" fmla="*/ 88900 w 2692412"/>
                  <a:gd name="connsiteY1" fmla="*/ 283107 h 4794615"/>
                  <a:gd name="connsiteX2" fmla="*/ 406400 w 2692412"/>
                  <a:gd name="connsiteY2" fmla="*/ 3707 h 4794615"/>
                  <a:gd name="connsiteX3" fmla="*/ 838200 w 2692412"/>
                  <a:gd name="connsiteY3" fmla="*/ 156107 h 4794615"/>
                  <a:gd name="connsiteX4" fmla="*/ 1384300 w 2692412"/>
                  <a:gd name="connsiteY4" fmla="*/ 613307 h 4794615"/>
                  <a:gd name="connsiteX5" fmla="*/ 2082800 w 2692412"/>
                  <a:gd name="connsiteY5" fmla="*/ 1502307 h 4794615"/>
                  <a:gd name="connsiteX6" fmla="*/ 2628900 w 2692412"/>
                  <a:gd name="connsiteY6" fmla="*/ 3039007 h 4794615"/>
                  <a:gd name="connsiteX7" fmla="*/ 2654300 w 2692412"/>
                  <a:gd name="connsiteY7" fmla="*/ 4436007 h 4794615"/>
                  <a:gd name="connsiteX8" fmla="*/ 2387600 w 2692412"/>
                  <a:gd name="connsiteY8" fmla="*/ 4778907 h 4794615"/>
                  <a:gd name="connsiteX9" fmla="*/ 1790700 w 2692412"/>
                  <a:gd name="connsiteY9" fmla="*/ 4715407 h 4794615"/>
                  <a:gd name="connsiteX10" fmla="*/ 711200 w 2692412"/>
                  <a:gd name="connsiteY10" fmla="*/ 4524907 h 4794615"/>
                  <a:gd name="connsiteX11" fmla="*/ 152400 w 2692412"/>
                  <a:gd name="connsiteY11" fmla="*/ 4474107 h 4794615"/>
                  <a:gd name="connsiteX12" fmla="*/ 190500 w 2692412"/>
                  <a:gd name="connsiteY12" fmla="*/ 3978807 h 4794615"/>
                  <a:gd name="connsiteX13" fmla="*/ 736600 w 2692412"/>
                  <a:gd name="connsiteY13" fmla="*/ 3953407 h 4794615"/>
                  <a:gd name="connsiteX14" fmla="*/ 1016000 w 2692412"/>
                  <a:gd name="connsiteY14" fmla="*/ 3483507 h 4794615"/>
                  <a:gd name="connsiteX15" fmla="*/ 723900 w 2692412"/>
                  <a:gd name="connsiteY15" fmla="*/ 2492907 h 4794615"/>
                  <a:gd name="connsiteX16" fmla="*/ 558800 w 2692412"/>
                  <a:gd name="connsiteY16" fmla="*/ 1743607 h 4794615"/>
                  <a:gd name="connsiteX17" fmla="*/ 114300 w 2692412"/>
                  <a:gd name="connsiteY17" fmla="*/ 1070507 h 4794615"/>
                  <a:gd name="connsiteX18" fmla="*/ 50800 w 2692412"/>
                  <a:gd name="connsiteY18" fmla="*/ 714907 h 4794615"/>
                  <a:gd name="connsiteX0" fmla="*/ 0 w 2692412"/>
                  <a:gd name="connsiteY0" fmla="*/ 829207 h 4794615"/>
                  <a:gd name="connsiteX1" fmla="*/ 88900 w 2692412"/>
                  <a:gd name="connsiteY1" fmla="*/ 283107 h 4794615"/>
                  <a:gd name="connsiteX2" fmla="*/ 406400 w 2692412"/>
                  <a:gd name="connsiteY2" fmla="*/ 3707 h 4794615"/>
                  <a:gd name="connsiteX3" fmla="*/ 838200 w 2692412"/>
                  <a:gd name="connsiteY3" fmla="*/ 156107 h 4794615"/>
                  <a:gd name="connsiteX4" fmla="*/ 1384300 w 2692412"/>
                  <a:gd name="connsiteY4" fmla="*/ 613307 h 4794615"/>
                  <a:gd name="connsiteX5" fmla="*/ 2082800 w 2692412"/>
                  <a:gd name="connsiteY5" fmla="*/ 1502307 h 4794615"/>
                  <a:gd name="connsiteX6" fmla="*/ 2628900 w 2692412"/>
                  <a:gd name="connsiteY6" fmla="*/ 3039007 h 4794615"/>
                  <a:gd name="connsiteX7" fmla="*/ 2654300 w 2692412"/>
                  <a:gd name="connsiteY7" fmla="*/ 4436007 h 4794615"/>
                  <a:gd name="connsiteX8" fmla="*/ 2387600 w 2692412"/>
                  <a:gd name="connsiteY8" fmla="*/ 4778907 h 4794615"/>
                  <a:gd name="connsiteX9" fmla="*/ 1790700 w 2692412"/>
                  <a:gd name="connsiteY9" fmla="*/ 4715407 h 4794615"/>
                  <a:gd name="connsiteX10" fmla="*/ 711200 w 2692412"/>
                  <a:gd name="connsiteY10" fmla="*/ 4524907 h 4794615"/>
                  <a:gd name="connsiteX11" fmla="*/ 152400 w 2692412"/>
                  <a:gd name="connsiteY11" fmla="*/ 4474107 h 4794615"/>
                  <a:gd name="connsiteX12" fmla="*/ 203200 w 2692412"/>
                  <a:gd name="connsiteY12" fmla="*/ 4042307 h 4794615"/>
                  <a:gd name="connsiteX13" fmla="*/ 736600 w 2692412"/>
                  <a:gd name="connsiteY13" fmla="*/ 3953407 h 4794615"/>
                  <a:gd name="connsiteX14" fmla="*/ 1016000 w 2692412"/>
                  <a:gd name="connsiteY14" fmla="*/ 3483507 h 4794615"/>
                  <a:gd name="connsiteX15" fmla="*/ 723900 w 2692412"/>
                  <a:gd name="connsiteY15" fmla="*/ 2492907 h 4794615"/>
                  <a:gd name="connsiteX16" fmla="*/ 558800 w 2692412"/>
                  <a:gd name="connsiteY16" fmla="*/ 1743607 h 4794615"/>
                  <a:gd name="connsiteX17" fmla="*/ 114300 w 2692412"/>
                  <a:gd name="connsiteY17" fmla="*/ 1070507 h 4794615"/>
                  <a:gd name="connsiteX18" fmla="*/ 50800 w 2692412"/>
                  <a:gd name="connsiteY18" fmla="*/ 714907 h 47946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692412" h="4794615">
                    <a:moveTo>
                      <a:pt x="0" y="829207"/>
                    </a:moveTo>
                    <a:cubicBezTo>
                      <a:pt x="10583" y="624948"/>
                      <a:pt x="21167" y="420690"/>
                      <a:pt x="88900" y="283107"/>
                    </a:cubicBezTo>
                    <a:cubicBezTo>
                      <a:pt x="156633" y="145524"/>
                      <a:pt x="281517" y="24874"/>
                      <a:pt x="406400" y="3707"/>
                    </a:cubicBezTo>
                    <a:cubicBezTo>
                      <a:pt x="531283" y="-17460"/>
                      <a:pt x="675217" y="54507"/>
                      <a:pt x="838200" y="156107"/>
                    </a:cubicBezTo>
                    <a:cubicBezTo>
                      <a:pt x="1001183" y="257707"/>
                      <a:pt x="1176867" y="388940"/>
                      <a:pt x="1384300" y="613307"/>
                    </a:cubicBezTo>
                    <a:cubicBezTo>
                      <a:pt x="1591733" y="837674"/>
                      <a:pt x="1875367" y="1098024"/>
                      <a:pt x="2082800" y="1502307"/>
                    </a:cubicBezTo>
                    <a:cubicBezTo>
                      <a:pt x="2290233" y="1906590"/>
                      <a:pt x="2533650" y="2550057"/>
                      <a:pt x="2628900" y="3039007"/>
                    </a:cubicBezTo>
                    <a:cubicBezTo>
                      <a:pt x="2724150" y="3527957"/>
                      <a:pt x="2694517" y="4146024"/>
                      <a:pt x="2654300" y="4436007"/>
                    </a:cubicBezTo>
                    <a:cubicBezTo>
                      <a:pt x="2614083" y="4725990"/>
                      <a:pt x="2531533" y="4732340"/>
                      <a:pt x="2387600" y="4778907"/>
                    </a:cubicBezTo>
                    <a:cubicBezTo>
                      <a:pt x="2243667" y="4825474"/>
                      <a:pt x="2070100" y="4757740"/>
                      <a:pt x="1790700" y="4715407"/>
                    </a:cubicBezTo>
                    <a:cubicBezTo>
                      <a:pt x="1511300" y="4673074"/>
                      <a:pt x="984250" y="4565124"/>
                      <a:pt x="711200" y="4524907"/>
                    </a:cubicBezTo>
                    <a:cubicBezTo>
                      <a:pt x="438150" y="4484690"/>
                      <a:pt x="237067" y="4554540"/>
                      <a:pt x="152400" y="4474107"/>
                    </a:cubicBezTo>
                    <a:cubicBezTo>
                      <a:pt x="67733" y="4393674"/>
                      <a:pt x="105833" y="4129090"/>
                      <a:pt x="203200" y="4042307"/>
                    </a:cubicBezTo>
                    <a:cubicBezTo>
                      <a:pt x="300567" y="3955524"/>
                      <a:pt x="601133" y="4046540"/>
                      <a:pt x="736600" y="3953407"/>
                    </a:cubicBezTo>
                    <a:cubicBezTo>
                      <a:pt x="872067" y="3860274"/>
                      <a:pt x="1018117" y="3726924"/>
                      <a:pt x="1016000" y="3483507"/>
                    </a:cubicBezTo>
                    <a:cubicBezTo>
                      <a:pt x="1013883" y="3240090"/>
                      <a:pt x="800100" y="2782890"/>
                      <a:pt x="723900" y="2492907"/>
                    </a:cubicBezTo>
                    <a:cubicBezTo>
                      <a:pt x="647700" y="2202924"/>
                      <a:pt x="660400" y="1980674"/>
                      <a:pt x="558800" y="1743607"/>
                    </a:cubicBezTo>
                    <a:cubicBezTo>
                      <a:pt x="457200" y="1506540"/>
                      <a:pt x="198967" y="1241957"/>
                      <a:pt x="114300" y="1070507"/>
                    </a:cubicBezTo>
                    <a:cubicBezTo>
                      <a:pt x="29633" y="899057"/>
                      <a:pt x="40216" y="806982"/>
                      <a:pt x="50800" y="714907"/>
                    </a:cubicBezTo>
                  </a:path>
                </a:pathLst>
              </a:custGeom>
              <a:pattFill prst="lgConfetti">
                <a:fgClr>
                  <a:schemeClr val="accent1"/>
                </a:fgClr>
                <a:bgClr>
                  <a:schemeClr val="bg1"/>
                </a:bgClr>
              </a:pattFill>
              <a:ln w="57150">
                <a:solidFill>
                  <a:srgbClr val="000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7" name="フリーフォーム 16"/>
              <p:cNvSpPr/>
              <p:nvPr/>
            </p:nvSpPr>
            <p:spPr>
              <a:xfrm>
                <a:off x="5755264" y="-12700"/>
                <a:ext cx="3442793" cy="2336800"/>
              </a:xfrm>
              <a:custGeom>
                <a:avLst/>
                <a:gdLst>
                  <a:gd name="connsiteX0" fmla="*/ 1093 w 3442793"/>
                  <a:gd name="connsiteY0" fmla="*/ 0 h 2336800"/>
                  <a:gd name="connsiteX1" fmla="*/ 26493 w 3442793"/>
                  <a:gd name="connsiteY1" fmla="*/ 406400 h 2336800"/>
                  <a:gd name="connsiteX2" fmla="*/ 178893 w 3442793"/>
                  <a:gd name="connsiteY2" fmla="*/ 787400 h 2336800"/>
                  <a:gd name="connsiteX3" fmla="*/ 978993 w 3442793"/>
                  <a:gd name="connsiteY3" fmla="*/ 1092200 h 2336800"/>
                  <a:gd name="connsiteX4" fmla="*/ 2109293 w 3442793"/>
                  <a:gd name="connsiteY4" fmla="*/ 1498600 h 2336800"/>
                  <a:gd name="connsiteX5" fmla="*/ 2871293 w 3442793"/>
                  <a:gd name="connsiteY5" fmla="*/ 1841500 h 2336800"/>
                  <a:gd name="connsiteX6" fmla="*/ 3442793 w 3442793"/>
                  <a:gd name="connsiteY6" fmla="*/ 2336800 h 2336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42793" h="2336800">
                    <a:moveTo>
                      <a:pt x="1093" y="0"/>
                    </a:moveTo>
                    <a:cubicBezTo>
                      <a:pt x="-1024" y="137583"/>
                      <a:pt x="-3140" y="275167"/>
                      <a:pt x="26493" y="406400"/>
                    </a:cubicBezTo>
                    <a:cubicBezTo>
                      <a:pt x="56126" y="537633"/>
                      <a:pt x="20143" y="673100"/>
                      <a:pt x="178893" y="787400"/>
                    </a:cubicBezTo>
                    <a:cubicBezTo>
                      <a:pt x="337643" y="901700"/>
                      <a:pt x="978993" y="1092200"/>
                      <a:pt x="978993" y="1092200"/>
                    </a:cubicBezTo>
                    <a:cubicBezTo>
                      <a:pt x="1300726" y="1210733"/>
                      <a:pt x="1793910" y="1373717"/>
                      <a:pt x="2109293" y="1498600"/>
                    </a:cubicBezTo>
                    <a:cubicBezTo>
                      <a:pt x="2424676" y="1623483"/>
                      <a:pt x="2649043" y="1701800"/>
                      <a:pt x="2871293" y="1841500"/>
                    </a:cubicBezTo>
                    <a:cubicBezTo>
                      <a:pt x="3093543" y="1981200"/>
                      <a:pt x="3268168" y="2159000"/>
                      <a:pt x="3442793" y="2336800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8" name="フリーフォーム 17"/>
              <p:cNvSpPr/>
              <p:nvPr/>
            </p:nvSpPr>
            <p:spPr>
              <a:xfrm>
                <a:off x="7915357" y="4565369"/>
                <a:ext cx="1295400" cy="2305331"/>
              </a:xfrm>
              <a:custGeom>
                <a:avLst/>
                <a:gdLst>
                  <a:gd name="connsiteX0" fmla="*/ 1295400 w 1295400"/>
                  <a:gd name="connsiteY0" fmla="*/ 2279931 h 2305331"/>
                  <a:gd name="connsiteX1" fmla="*/ 914400 w 1295400"/>
                  <a:gd name="connsiteY1" fmla="*/ 1619531 h 2305331"/>
                  <a:gd name="connsiteX2" fmla="*/ 596900 w 1295400"/>
                  <a:gd name="connsiteY2" fmla="*/ 730531 h 2305331"/>
                  <a:gd name="connsiteX3" fmla="*/ 279400 w 1295400"/>
                  <a:gd name="connsiteY3" fmla="*/ 82831 h 2305331"/>
                  <a:gd name="connsiteX4" fmla="*/ 266700 w 1295400"/>
                  <a:gd name="connsiteY4" fmla="*/ 32031 h 2305331"/>
                  <a:gd name="connsiteX5" fmla="*/ 254000 w 1295400"/>
                  <a:gd name="connsiteY5" fmla="*/ 298731 h 2305331"/>
                  <a:gd name="connsiteX6" fmla="*/ 50800 w 1295400"/>
                  <a:gd name="connsiteY6" fmla="*/ 1429031 h 2305331"/>
                  <a:gd name="connsiteX7" fmla="*/ 0 w 1295400"/>
                  <a:gd name="connsiteY7" fmla="*/ 2305331 h 2305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95400" h="2305331">
                    <a:moveTo>
                      <a:pt x="1295400" y="2279931"/>
                    </a:moveTo>
                    <a:cubicBezTo>
                      <a:pt x="1163108" y="2078847"/>
                      <a:pt x="1030817" y="1877764"/>
                      <a:pt x="914400" y="1619531"/>
                    </a:cubicBezTo>
                    <a:cubicBezTo>
                      <a:pt x="797983" y="1361298"/>
                      <a:pt x="702733" y="986648"/>
                      <a:pt x="596900" y="730531"/>
                    </a:cubicBezTo>
                    <a:cubicBezTo>
                      <a:pt x="491067" y="474414"/>
                      <a:pt x="334433" y="199248"/>
                      <a:pt x="279400" y="82831"/>
                    </a:cubicBezTo>
                    <a:cubicBezTo>
                      <a:pt x="224367" y="-33586"/>
                      <a:pt x="270933" y="-3952"/>
                      <a:pt x="266700" y="32031"/>
                    </a:cubicBezTo>
                    <a:cubicBezTo>
                      <a:pt x="262467" y="68014"/>
                      <a:pt x="289983" y="65898"/>
                      <a:pt x="254000" y="298731"/>
                    </a:cubicBezTo>
                    <a:cubicBezTo>
                      <a:pt x="218017" y="531564"/>
                      <a:pt x="93133" y="1094598"/>
                      <a:pt x="50800" y="1429031"/>
                    </a:cubicBezTo>
                    <a:cubicBezTo>
                      <a:pt x="8467" y="1763464"/>
                      <a:pt x="4233" y="2034397"/>
                      <a:pt x="0" y="2305331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フリーフォーム 18"/>
              <p:cNvSpPr/>
              <p:nvPr/>
            </p:nvSpPr>
            <p:spPr>
              <a:xfrm>
                <a:off x="41357" y="4565131"/>
                <a:ext cx="1260966" cy="2297451"/>
              </a:xfrm>
              <a:custGeom>
                <a:avLst/>
                <a:gdLst>
                  <a:gd name="connsiteX0" fmla="*/ 1257300 w 1260966"/>
                  <a:gd name="connsiteY0" fmla="*/ 2280169 h 2297451"/>
                  <a:gd name="connsiteX1" fmla="*/ 1257300 w 1260966"/>
                  <a:gd name="connsiteY1" fmla="*/ 2216669 h 2297451"/>
                  <a:gd name="connsiteX2" fmla="*/ 1219200 w 1260966"/>
                  <a:gd name="connsiteY2" fmla="*/ 1645169 h 2297451"/>
                  <a:gd name="connsiteX3" fmla="*/ 1054100 w 1260966"/>
                  <a:gd name="connsiteY3" fmla="*/ 362469 h 2297451"/>
                  <a:gd name="connsiteX4" fmla="*/ 1003300 w 1260966"/>
                  <a:gd name="connsiteY4" fmla="*/ 6869 h 2297451"/>
                  <a:gd name="connsiteX5" fmla="*/ 812800 w 1260966"/>
                  <a:gd name="connsiteY5" fmla="*/ 591069 h 2297451"/>
                  <a:gd name="connsiteX6" fmla="*/ 254000 w 1260966"/>
                  <a:gd name="connsiteY6" fmla="*/ 1746769 h 2297451"/>
                  <a:gd name="connsiteX7" fmla="*/ 0 w 1260966"/>
                  <a:gd name="connsiteY7" fmla="*/ 2254769 h 229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60966" h="2297451">
                    <a:moveTo>
                      <a:pt x="1257300" y="2280169"/>
                    </a:moveTo>
                    <a:cubicBezTo>
                      <a:pt x="1260475" y="2301335"/>
                      <a:pt x="1263650" y="2322502"/>
                      <a:pt x="1257300" y="2216669"/>
                    </a:cubicBezTo>
                    <a:cubicBezTo>
                      <a:pt x="1250950" y="2110836"/>
                      <a:pt x="1253067" y="1954202"/>
                      <a:pt x="1219200" y="1645169"/>
                    </a:cubicBezTo>
                    <a:cubicBezTo>
                      <a:pt x="1185333" y="1336136"/>
                      <a:pt x="1090083" y="635519"/>
                      <a:pt x="1054100" y="362469"/>
                    </a:cubicBezTo>
                    <a:cubicBezTo>
                      <a:pt x="1018117" y="89419"/>
                      <a:pt x="1043517" y="-31231"/>
                      <a:pt x="1003300" y="6869"/>
                    </a:cubicBezTo>
                    <a:cubicBezTo>
                      <a:pt x="963083" y="44969"/>
                      <a:pt x="937683" y="301086"/>
                      <a:pt x="812800" y="591069"/>
                    </a:cubicBezTo>
                    <a:cubicBezTo>
                      <a:pt x="687917" y="881052"/>
                      <a:pt x="389467" y="1469486"/>
                      <a:pt x="254000" y="1746769"/>
                    </a:cubicBezTo>
                    <a:cubicBezTo>
                      <a:pt x="118533" y="2024052"/>
                      <a:pt x="59266" y="2139410"/>
                      <a:pt x="0" y="2254769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フリーフォーム 19"/>
              <p:cNvSpPr/>
              <p:nvPr/>
            </p:nvSpPr>
            <p:spPr>
              <a:xfrm>
                <a:off x="28657" y="0"/>
                <a:ext cx="3417756" cy="2324100"/>
              </a:xfrm>
              <a:custGeom>
                <a:avLst/>
                <a:gdLst>
                  <a:gd name="connsiteX0" fmla="*/ 3416300 w 3417756"/>
                  <a:gd name="connsiteY0" fmla="*/ 0 h 2324100"/>
                  <a:gd name="connsiteX1" fmla="*/ 3365500 w 3417756"/>
                  <a:gd name="connsiteY1" fmla="*/ 673100 h 2324100"/>
                  <a:gd name="connsiteX2" fmla="*/ 3073400 w 3417756"/>
                  <a:gd name="connsiteY2" fmla="*/ 889000 h 2324100"/>
                  <a:gd name="connsiteX3" fmla="*/ 2057400 w 3417756"/>
                  <a:gd name="connsiteY3" fmla="*/ 1231900 h 2324100"/>
                  <a:gd name="connsiteX4" fmla="*/ 850900 w 3417756"/>
                  <a:gd name="connsiteY4" fmla="*/ 1701800 h 2324100"/>
                  <a:gd name="connsiteX5" fmla="*/ 431800 w 3417756"/>
                  <a:gd name="connsiteY5" fmla="*/ 1905000 h 2324100"/>
                  <a:gd name="connsiteX6" fmla="*/ 0 w 3417756"/>
                  <a:gd name="connsiteY6" fmla="*/ 2324100 h 232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417756" h="2324100">
                    <a:moveTo>
                      <a:pt x="3416300" y="0"/>
                    </a:moveTo>
                    <a:cubicBezTo>
                      <a:pt x="3419475" y="262466"/>
                      <a:pt x="3422650" y="524933"/>
                      <a:pt x="3365500" y="673100"/>
                    </a:cubicBezTo>
                    <a:cubicBezTo>
                      <a:pt x="3308350" y="821267"/>
                      <a:pt x="3291417" y="795867"/>
                      <a:pt x="3073400" y="889000"/>
                    </a:cubicBezTo>
                    <a:cubicBezTo>
                      <a:pt x="2855383" y="982133"/>
                      <a:pt x="2427817" y="1096433"/>
                      <a:pt x="2057400" y="1231900"/>
                    </a:cubicBezTo>
                    <a:cubicBezTo>
                      <a:pt x="1686983" y="1367367"/>
                      <a:pt x="1121833" y="1589617"/>
                      <a:pt x="850900" y="1701800"/>
                    </a:cubicBezTo>
                    <a:cubicBezTo>
                      <a:pt x="579967" y="1813983"/>
                      <a:pt x="573617" y="1801283"/>
                      <a:pt x="431800" y="1905000"/>
                    </a:cubicBezTo>
                    <a:cubicBezTo>
                      <a:pt x="289983" y="2008717"/>
                      <a:pt x="144991" y="2166408"/>
                      <a:pt x="0" y="2324100"/>
                    </a:cubicBezTo>
                  </a:path>
                </a:pathLst>
              </a:cu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</p:grpSp>
      <p:sp>
        <p:nvSpPr>
          <p:cNvPr id="154" name="テキスト ボックス 153"/>
          <p:cNvSpPr txBox="1"/>
          <p:nvPr/>
        </p:nvSpPr>
        <p:spPr>
          <a:xfrm>
            <a:off x="0" y="459250"/>
            <a:ext cx="88924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800" dirty="0" smtClean="0"/>
              <a:t>【</a:t>
            </a:r>
            <a:r>
              <a:rPr kumimoji="1" lang="ja-JP" altLang="en-US" sz="2800" dirty="0" smtClean="0"/>
              <a:t>呼吸による血中酸素濃度は</a:t>
            </a:r>
            <a:endParaRPr kumimoji="1" lang="en-US" altLang="ja-JP" sz="2800" dirty="0" smtClean="0"/>
          </a:p>
          <a:p>
            <a:r>
              <a:rPr kumimoji="1" lang="ja-JP" altLang="en-US" sz="2800" dirty="0" smtClean="0"/>
              <a:t>　解剖学的に見ても必ず２拍以上遅れる</a:t>
            </a:r>
            <a:r>
              <a:rPr kumimoji="1" lang="en-US" altLang="ja-JP" sz="2800" dirty="0" smtClean="0"/>
              <a:t>】</a:t>
            </a:r>
            <a:endParaRPr kumimoji="1" lang="ja-JP" altLang="en-US" sz="2800" dirty="0"/>
          </a:p>
        </p:txBody>
      </p:sp>
      <p:sp>
        <p:nvSpPr>
          <p:cNvPr id="155" name="Line 121"/>
          <p:cNvSpPr>
            <a:spLocks noChangeShapeType="1"/>
          </p:cNvSpPr>
          <p:nvPr/>
        </p:nvSpPr>
        <p:spPr bwMode="auto">
          <a:xfrm>
            <a:off x="1930078" y="4031698"/>
            <a:ext cx="556047" cy="391021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ja-JP" altLang="en-US"/>
          </a:p>
        </p:txBody>
      </p:sp>
      <p:sp>
        <p:nvSpPr>
          <p:cNvPr id="156" name="Text Box 122"/>
          <p:cNvSpPr txBox="1">
            <a:spLocks noChangeArrowheads="1"/>
          </p:cNvSpPr>
          <p:nvPr/>
        </p:nvSpPr>
        <p:spPr bwMode="auto">
          <a:xfrm>
            <a:off x="996877" y="3486323"/>
            <a:ext cx="1036568" cy="646331"/>
          </a:xfrm>
          <a:prstGeom prst="rect">
            <a:avLst/>
          </a:prstGeom>
          <a:solidFill>
            <a:srgbClr val="CCFF3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9050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ja-JP" altLang="en-US" dirty="0"/>
              <a:t>洞</a:t>
            </a:r>
            <a:r>
              <a:rPr lang="ja-JP" altLang="en-US" dirty="0" smtClean="0"/>
              <a:t>結節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dirty="0" smtClean="0"/>
              <a:t>SA</a:t>
            </a:r>
            <a:r>
              <a:rPr lang="ja-JP" altLang="en-US" dirty="0" smtClean="0"/>
              <a:t>ノード</a:t>
            </a:r>
            <a:endParaRPr lang="en-US" altLang="ja-JP" dirty="0"/>
          </a:p>
        </p:txBody>
      </p:sp>
      <p:sp>
        <p:nvSpPr>
          <p:cNvPr id="157" name="テキスト ボックス 156"/>
          <p:cNvSpPr txBox="1"/>
          <p:nvPr/>
        </p:nvSpPr>
        <p:spPr>
          <a:xfrm>
            <a:off x="395536" y="1403484"/>
            <a:ext cx="84249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洞結節で検出⇒右房⇒右心室⇒肺（置換）</a:t>
            </a:r>
            <a:r>
              <a:rPr lang="ja-JP" altLang="en-US" dirty="0"/>
              <a:t> </a:t>
            </a:r>
            <a:r>
              <a:rPr lang="ja-JP" altLang="en-US" dirty="0" smtClean="0"/>
              <a:t>⇒左房⇒左心室⇒全身へ⇒洞結節で検出</a:t>
            </a:r>
            <a:endParaRPr kumimoji="1" lang="ja-JP" altLang="en-US" dirty="0"/>
          </a:p>
        </p:txBody>
      </p:sp>
      <p:cxnSp>
        <p:nvCxnSpPr>
          <p:cNvPr id="158" name="直線コネクタ 157"/>
          <p:cNvCxnSpPr/>
          <p:nvPr/>
        </p:nvCxnSpPr>
        <p:spPr>
          <a:xfrm>
            <a:off x="2033445" y="1835532"/>
            <a:ext cx="151811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線コネクタ 158"/>
          <p:cNvCxnSpPr/>
          <p:nvPr/>
        </p:nvCxnSpPr>
        <p:spPr>
          <a:xfrm>
            <a:off x="4794584" y="1835532"/>
            <a:ext cx="1518113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0" name="テキスト ボックス 159"/>
          <p:cNvSpPr txBox="1"/>
          <p:nvPr/>
        </p:nvSpPr>
        <p:spPr>
          <a:xfrm>
            <a:off x="2568562" y="1835532"/>
            <a:ext cx="128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１拍</a:t>
            </a:r>
            <a:endParaRPr kumimoji="1" lang="ja-JP" altLang="en-US" dirty="0"/>
          </a:p>
        </p:txBody>
      </p:sp>
      <p:sp>
        <p:nvSpPr>
          <p:cNvPr id="161" name="テキスト ボックス 160"/>
          <p:cNvSpPr txBox="1"/>
          <p:nvPr/>
        </p:nvSpPr>
        <p:spPr>
          <a:xfrm>
            <a:off x="5322373" y="1835532"/>
            <a:ext cx="12833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１拍</a:t>
            </a:r>
            <a:endParaRPr kumimoji="1" lang="ja-JP" altLang="en-US" dirty="0"/>
          </a:p>
        </p:txBody>
      </p:sp>
      <p:sp>
        <p:nvSpPr>
          <p:cNvPr id="162" name="テキスト ボックス 161"/>
          <p:cNvSpPr txBox="1"/>
          <p:nvPr/>
        </p:nvSpPr>
        <p:spPr>
          <a:xfrm>
            <a:off x="5000897" y="4108744"/>
            <a:ext cx="3168352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呼吸のタイミングもあり、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kumimoji="1" lang="ja-JP" altLang="en-US" dirty="0" smtClean="0"/>
              <a:t>２拍～３拍以上の遅れがある。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00751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グループ化 5"/>
          <p:cNvGrpSpPr/>
          <p:nvPr/>
        </p:nvGrpSpPr>
        <p:grpSpPr>
          <a:xfrm>
            <a:off x="-3175" y="-10582"/>
            <a:ext cx="9162119" cy="556027"/>
            <a:chOff x="-3175" y="-10582"/>
            <a:chExt cx="9162119" cy="556027"/>
          </a:xfrm>
        </p:grpSpPr>
        <p:pic>
          <p:nvPicPr>
            <p:cNvPr id="7" name="図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175" y="0"/>
              <a:ext cx="7776097" cy="5048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テキスト ボックス 7"/>
            <p:cNvSpPr txBox="1"/>
            <p:nvPr/>
          </p:nvSpPr>
          <p:spPr>
            <a:xfrm>
              <a:off x="6115571" y="-10582"/>
              <a:ext cx="3043373" cy="523220"/>
            </a:xfrm>
            <a:prstGeom prst="rect">
              <a:avLst/>
            </a:prstGeom>
            <a:solidFill>
              <a:srgbClr val="FF66FF">
                <a:alpha val="60000"/>
              </a:srgbClr>
            </a:solidFill>
          </p:spPr>
          <p:txBody>
            <a:bodyPr wrap="square" rtlCol="0">
              <a:spAutoFit/>
            </a:bodyPr>
            <a:lstStyle/>
            <a:p>
              <a:pPr algn="r"/>
              <a:r>
                <a:rPr kumimoji="1" lang="en-US" altLang="ja-JP" sz="2800" b="1" i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Neo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66FF33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Tech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kumimoji="1" lang="en-US" altLang="ja-JP" sz="2800" b="1" i="1" dirty="0" smtClean="0">
                  <a:solidFill>
                    <a:srgbClr val="00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Lab</a:t>
              </a:r>
              <a:r>
                <a:rPr kumimoji="1" lang="en-US" altLang="ja-JP" sz="2800" b="1" i="1" dirty="0" smtClean="0">
                  <a:solidFill>
                    <a:schemeClr val="accent6">
                      <a:lumMod val="7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kumimoji="1" lang="en-US" altLang="ja-JP" sz="2800" b="1" i="1" dirty="0" smtClean="0">
                  <a:solidFill>
                    <a:srgbClr val="CC00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itchFamily="18" charset="0"/>
                  <a:cs typeface="Times New Roman" pitchFamily="18" charset="0"/>
                </a:rPr>
                <a:t>com</a:t>
              </a:r>
              <a:endParaRPr kumimoji="1" lang="ja-JP" altLang="en-US" sz="2800" b="1" i="1" dirty="0">
                <a:solidFill>
                  <a:srgbClr val="CC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テキスト ボックス 8"/>
            <p:cNvSpPr txBox="1"/>
            <p:nvPr/>
          </p:nvSpPr>
          <p:spPr bwMode="auto">
            <a:xfrm>
              <a:off x="6350" y="22225"/>
              <a:ext cx="603619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ja-JP" sz="2800" b="1" dirty="0" err="1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ooper Std Black" panose="0208090304030B0204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Renesas</a:t>
              </a:r>
              <a:r>
                <a:rPr lang="en-US" altLang="ja-JP" sz="2800" b="1" dirty="0" smtClean="0">
                  <a:solidFill>
                    <a:srgbClr val="0000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008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Smart</a:t>
              </a:r>
              <a:r>
                <a:rPr lang="en-US" altLang="ja-JP" sz="2800" b="1" dirty="0" smtClean="0">
                  <a:solidFill>
                    <a:srgbClr val="E67D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Analog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HG平成角ｺﾞｼｯｸ体W9" pitchFamily="49" charset="-128"/>
                  <a:cs typeface="Times New Roman" panose="02020603050405020304" pitchFamily="18" charset="0"/>
                </a:rPr>
                <a:t> </a:t>
              </a:r>
              <a:r>
                <a:rPr lang="en-US" altLang="ja-JP" sz="2800" b="1" dirty="0" smtClean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Times New Roman" panose="02020603050405020304" pitchFamily="18" charset="0"/>
                  <a:ea typeface="HG平成角ｺﾞｼｯｸ体W9" pitchFamily="49" charset="-128"/>
                  <a:cs typeface="Times New Roman" panose="02020603050405020304" pitchFamily="18" charset="0"/>
                </a:rPr>
                <a:t>IC500</a:t>
              </a:r>
              <a:endParaRPr lang="en-US" altLang="ja-JP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HG平成角ｺﾞｼｯｸ体W9" pitchFamily="49" charset="-128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テキスト ボックス 9"/>
          <p:cNvSpPr txBox="1"/>
          <p:nvPr/>
        </p:nvSpPr>
        <p:spPr>
          <a:xfrm>
            <a:off x="8137557" y="6516710"/>
            <a:ext cx="10064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ja-JP" dirty="0" smtClean="0"/>
              <a:t>Page-22</a:t>
            </a:r>
            <a:endParaRPr kumimoji="1" lang="ja-JP" altLang="en-US" dirty="0"/>
          </a:p>
        </p:txBody>
      </p:sp>
      <p:sp>
        <p:nvSpPr>
          <p:cNvPr id="154" name="テキスト ボックス 153"/>
          <p:cNvSpPr txBox="1"/>
          <p:nvPr/>
        </p:nvSpPr>
        <p:spPr>
          <a:xfrm>
            <a:off x="405850" y="5024006"/>
            <a:ext cx="428827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600" dirty="0" smtClean="0"/>
              <a:t>●心拍</a:t>
            </a:r>
            <a:r>
              <a:rPr lang="ja-JP" altLang="en-US" sz="2600" dirty="0"/>
              <a:t>数</a:t>
            </a:r>
            <a:r>
              <a:rPr lang="ja-JP" altLang="en-US" sz="2600" dirty="0" smtClean="0"/>
              <a:t>は揺らいで正常。</a:t>
            </a:r>
            <a:r>
              <a:rPr lang="en-US" altLang="ja-JP" sz="2600" dirty="0" smtClean="0"/>
              <a:t/>
            </a:r>
            <a:br>
              <a:rPr lang="en-US" altLang="ja-JP" sz="2600" dirty="0" smtClean="0"/>
            </a:br>
            <a:r>
              <a:rPr lang="ja-JP" altLang="en-US" sz="2600" dirty="0" smtClean="0"/>
              <a:t>　揺らがないのは異常事態</a:t>
            </a:r>
            <a:endParaRPr kumimoji="1" lang="ja-JP" altLang="en-US" sz="2600" dirty="0"/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56" y="1037248"/>
            <a:ext cx="8886424" cy="2723100"/>
          </a:xfrm>
          <a:prstGeom prst="rect">
            <a:avLst/>
          </a:prstGeom>
        </p:spPr>
      </p:pic>
      <p:pic>
        <p:nvPicPr>
          <p:cNvPr id="2" name="図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1092" y="3678138"/>
            <a:ext cx="3363315" cy="3179861"/>
          </a:xfrm>
          <a:prstGeom prst="rect">
            <a:avLst/>
          </a:prstGeom>
        </p:spPr>
      </p:pic>
      <p:sp>
        <p:nvSpPr>
          <p:cNvPr id="155" name="テキスト ボックス 154"/>
          <p:cNvSpPr txBox="1"/>
          <p:nvPr/>
        </p:nvSpPr>
        <p:spPr>
          <a:xfrm>
            <a:off x="0" y="527032"/>
            <a:ext cx="64265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smtClean="0"/>
              <a:t>【</a:t>
            </a:r>
            <a:r>
              <a:rPr lang="ja-JP" altLang="en-US" sz="2400" dirty="0"/>
              <a:t>呼吸メカニズムと心拍揺らぎの関係</a:t>
            </a:r>
            <a:r>
              <a:rPr kumimoji="1" lang="en-US" altLang="ja-JP" sz="2400" dirty="0" smtClean="0"/>
              <a:t>】</a:t>
            </a:r>
            <a:endParaRPr kumimoji="1" lang="ja-JP" altLang="en-US" sz="2400" dirty="0"/>
          </a:p>
        </p:txBody>
      </p:sp>
      <p:cxnSp>
        <p:nvCxnSpPr>
          <p:cNvPr id="5" name="直線矢印コネクタ 4"/>
          <p:cNvCxnSpPr/>
          <p:nvPr/>
        </p:nvCxnSpPr>
        <p:spPr>
          <a:xfrm>
            <a:off x="991673" y="1339403"/>
            <a:ext cx="1120462" cy="0"/>
          </a:xfrm>
          <a:prstGeom prst="straightConnector1">
            <a:avLst/>
          </a:prstGeom>
          <a:ln w="38100">
            <a:solidFill>
              <a:srgbClr val="000000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線コネクタ 156"/>
          <p:cNvCxnSpPr/>
          <p:nvPr/>
        </p:nvCxnSpPr>
        <p:spPr>
          <a:xfrm flipH="1">
            <a:off x="2125013" y="1000421"/>
            <a:ext cx="12879" cy="508217"/>
          </a:xfrm>
          <a:prstGeom prst="line">
            <a:avLst/>
          </a:prstGeom>
          <a:ln w="38100">
            <a:solidFill>
              <a:srgbClr val="00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線コネクタ 159"/>
          <p:cNvCxnSpPr/>
          <p:nvPr/>
        </p:nvCxnSpPr>
        <p:spPr>
          <a:xfrm>
            <a:off x="978794" y="988987"/>
            <a:ext cx="0" cy="443252"/>
          </a:xfrm>
          <a:prstGeom prst="line">
            <a:avLst/>
          </a:prstGeom>
          <a:ln w="38100">
            <a:solidFill>
              <a:srgbClr val="000000"/>
            </a:solidFill>
            <a:prstDash val="sysDot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テキスト ボックス 162"/>
          <p:cNvSpPr txBox="1"/>
          <p:nvPr/>
        </p:nvSpPr>
        <p:spPr>
          <a:xfrm>
            <a:off x="1324169" y="916375"/>
            <a:ext cx="659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Δt</a:t>
            </a:r>
            <a:endParaRPr kumimoji="1" lang="ja-JP" altLang="en-US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4" name="テキスト ボックス 163"/>
          <p:cNvSpPr txBox="1"/>
          <p:nvPr/>
        </p:nvSpPr>
        <p:spPr>
          <a:xfrm>
            <a:off x="193156" y="3760348"/>
            <a:ext cx="3966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【</a:t>
            </a:r>
            <a:r>
              <a:rPr lang="ja-JP" altLang="en-US" sz="2400" dirty="0" smtClean="0"/>
              <a:t>心拍数</a:t>
            </a:r>
            <a:r>
              <a:rPr lang="en-US" altLang="ja-JP" sz="2400" dirty="0" smtClean="0"/>
              <a:t>】</a:t>
            </a:r>
            <a:endParaRPr kumimoji="1" lang="ja-JP" altLang="en-US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5" name="テキスト ボックス 164"/>
              <p:cNvSpPr txBox="1"/>
              <p:nvPr/>
            </p:nvSpPr>
            <p:spPr>
              <a:xfrm>
                <a:off x="1714784" y="3929582"/>
                <a:ext cx="548227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kumimoji="1" lang="en-US" altLang="ja-JP" sz="32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altLang="ja-JP" sz="3200" i="1">
                              <a:latin typeface="Cambria Math" panose="02040503050406030204" pitchFamily="18" charset="0"/>
                            </a:rPr>
                            <m:t>60</m:t>
                          </m:r>
                        </m:num>
                        <m:den>
                          <m:r>
                            <a:rPr kumimoji="1" lang="en-US" altLang="ja-JP" sz="32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r>
                            <m:rPr>
                              <m:sty m:val="p"/>
                            </m:rPr>
                            <a:rPr lang="en-US" altLang="ja-JP" sz="32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t</m:t>
                          </m:r>
                        </m:den>
                      </m:f>
                    </m:oMath>
                  </m:oMathPara>
                </a14:m>
                <a:endParaRPr kumimoji="1" lang="ja-JP" altLang="en-US" sz="3200" dirty="0"/>
              </a:p>
            </p:txBody>
          </p:sp>
        </mc:Choice>
        <mc:Fallback xmlns="">
          <p:sp>
            <p:nvSpPr>
              <p:cNvPr id="165" name="テキスト ボックス 1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14784" y="3929582"/>
                <a:ext cx="548227" cy="925190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ja-JP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6" name="テキスト ボックス 165"/>
          <p:cNvSpPr txBox="1"/>
          <p:nvPr/>
        </p:nvSpPr>
        <p:spPr>
          <a:xfrm>
            <a:off x="7509793" y="1108570"/>
            <a:ext cx="14692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smtClean="0"/>
              <a:t>【</a:t>
            </a:r>
            <a:r>
              <a:rPr lang="ja-JP" altLang="en-US" sz="2400" dirty="0" smtClean="0"/>
              <a:t>心電図</a:t>
            </a:r>
            <a:r>
              <a:rPr lang="en-US" altLang="ja-JP" sz="2400" dirty="0" smtClean="0"/>
              <a:t>】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183959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57150">
          <a:solidFill>
            <a:srgbClr val="FFC000"/>
          </a:solidFill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57150">
          <a:solidFill>
            <a:srgbClr val="FF0000">
              <a:alpha val="60000"/>
            </a:srgbClr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3411</TotalTime>
  <Words>498</Words>
  <Application>Microsoft Office PowerPoint</Application>
  <PresentationFormat>画面に合わせる (4:3)</PresentationFormat>
  <Paragraphs>225</Paragraphs>
  <Slides>14</Slides>
  <Notes>0</Notes>
  <HiddenSlides>0</HiddenSlides>
  <MMClips>1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14</vt:i4>
      </vt:variant>
    </vt:vector>
  </HeadingPairs>
  <TitlesOfParts>
    <vt:vector size="23" baseType="lpstr">
      <vt:lpstr>HG平成角ｺﾞｼｯｸ体W9</vt:lpstr>
      <vt:lpstr>ＭＳ Ｐゴシック</vt:lpstr>
      <vt:lpstr>Arial</vt:lpstr>
      <vt:lpstr>Calibri</vt:lpstr>
      <vt:lpstr>Calibri Light</vt:lpstr>
      <vt:lpstr>Cambria Math</vt:lpstr>
      <vt:lpstr>Cooper Std Black</vt:lpstr>
      <vt:lpstr>Times New Roman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Tomoaki Ueda</dc:creator>
  <cp:lastModifiedBy>Tomoaki Ueda</cp:lastModifiedBy>
  <cp:revision>122</cp:revision>
  <dcterms:created xsi:type="dcterms:W3CDTF">2014-03-01T08:51:46Z</dcterms:created>
  <dcterms:modified xsi:type="dcterms:W3CDTF">2014-03-20T02:21:58Z</dcterms:modified>
</cp:coreProperties>
</file>