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9DA9-4739-4DE6-867E-F9CDD22E78C5}" type="datetimeFigureOut">
              <a:rPr kumimoji="1" lang="ja-JP" altLang="en-US" smtClean="0"/>
              <a:t>2013/3/19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D26D-9CE1-4241-82BF-90C8B70DF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9274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9DA9-4739-4DE6-867E-F9CDD22E78C5}" type="datetimeFigureOut">
              <a:rPr kumimoji="1" lang="ja-JP" altLang="en-US" smtClean="0"/>
              <a:t>2013/3/19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D26D-9CE1-4241-82BF-90C8B70DF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814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9DA9-4739-4DE6-867E-F9CDD22E78C5}" type="datetimeFigureOut">
              <a:rPr kumimoji="1" lang="ja-JP" altLang="en-US" smtClean="0"/>
              <a:t>2013/3/19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D26D-9CE1-4241-82BF-90C8B70DF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6905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9DA9-4739-4DE6-867E-F9CDD22E78C5}" type="datetimeFigureOut">
              <a:rPr kumimoji="1" lang="ja-JP" altLang="en-US" smtClean="0"/>
              <a:t>2013/3/19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D26D-9CE1-4241-82BF-90C8B70DF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838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9DA9-4739-4DE6-867E-F9CDD22E78C5}" type="datetimeFigureOut">
              <a:rPr kumimoji="1" lang="ja-JP" altLang="en-US" smtClean="0"/>
              <a:t>2013/3/19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D26D-9CE1-4241-82BF-90C8B70DF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210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9DA9-4739-4DE6-867E-F9CDD22E78C5}" type="datetimeFigureOut">
              <a:rPr kumimoji="1" lang="ja-JP" altLang="en-US" smtClean="0"/>
              <a:t>2013/3/19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D26D-9CE1-4241-82BF-90C8B70DF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7455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9DA9-4739-4DE6-867E-F9CDD22E78C5}" type="datetimeFigureOut">
              <a:rPr kumimoji="1" lang="ja-JP" altLang="en-US" smtClean="0"/>
              <a:t>2013/3/19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D26D-9CE1-4241-82BF-90C8B70DF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936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9DA9-4739-4DE6-867E-F9CDD22E78C5}" type="datetimeFigureOut">
              <a:rPr kumimoji="1" lang="ja-JP" altLang="en-US" smtClean="0"/>
              <a:t>2013/3/19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D26D-9CE1-4241-82BF-90C8B70DF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9594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9DA9-4739-4DE6-867E-F9CDD22E78C5}" type="datetimeFigureOut">
              <a:rPr kumimoji="1" lang="ja-JP" altLang="en-US" smtClean="0"/>
              <a:t>2013/3/19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D26D-9CE1-4241-82BF-90C8B70DF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4957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9DA9-4739-4DE6-867E-F9CDD22E78C5}" type="datetimeFigureOut">
              <a:rPr kumimoji="1" lang="ja-JP" altLang="en-US" smtClean="0"/>
              <a:t>2013/3/19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D26D-9CE1-4241-82BF-90C8B70DF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3199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9DA9-4739-4DE6-867E-F9CDD22E78C5}" type="datetimeFigureOut">
              <a:rPr kumimoji="1" lang="ja-JP" altLang="en-US" smtClean="0"/>
              <a:t>2013/3/19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0D26D-9CE1-4241-82BF-90C8B70DF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5707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39DA9-4739-4DE6-867E-F9CDD22E78C5}" type="datetimeFigureOut">
              <a:rPr kumimoji="1" lang="ja-JP" altLang="en-US" smtClean="0"/>
              <a:t>2013/3/19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0D26D-9CE1-4241-82BF-90C8B70DF3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81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1043608" y="2828841"/>
            <a:ext cx="2770067" cy="1207500"/>
            <a:chOff x="1043608" y="2828841"/>
            <a:chExt cx="2770067" cy="1207500"/>
          </a:xfrm>
        </p:grpSpPr>
        <p:sp>
          <p:nvSpPr>
            <p:cNvPr id="7" name="正方形/長方形 6"/>
            <p:cNvSpPr/>
            <p:nvPr/>
          </p:nvSpPr>
          <p:spPr>
            <a:xfrm>
              <a:off x="1060566" y="2836022"/>
              <a:ext cx="2753109" cy="12003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08" y="2828841"/>
              <a:ext cx="2753109" cy="1200318"/>
            </a:xfrm>
            <a:prstGeom prst="rect">
              <a:avLst/>
            </a:prstGeom>
          </p:spPr>
        </p:pic>
      </p:grpSp>
      <p:grpSp>
        <p:nvGrpSpPr>
          <p:cNvPr id="9" name="グループ化 8"/>
          <p:cNvGrpSpPr/>
          <p:nvPr/>
        </p:nvGrpSpPr>
        <p:grpSpPr>
          <a:xfrm>
            <a:off x="4644008" y="2828840"/>
            <a:ext cx="2753109" cy="1200319"/>
            <a:chOff x="4644008" y="2828840"/>
            <a:chExt cx="2753109" cy="1200319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4008" y="2828841"/>
              <a:ext cx="2753109" cy="1200318"/>
            </a:xfrm>
            <a:prstGeom prst="rect">
              <a:avLst/>
            </a:prstGeom>
          </p:spPr>
        </p:pic>
        <p:sp>
          <p:nvSpPr>
            <p:cNvPr id="6" name="正方形/長方形 5"/>
            <p:cNvSpPr/>
            <p:nvPr/>
          </p:nvSpPr>
          <p:spPr>
            <a:xfrm>
              <a:off x="4644008" y="2828840"/>
              <a:ext cx="2753109" cy="1200319"/>
            </a:xfrm>
            <a:prstGeom prst="rect">
              <a:avLst/>
            </a:prstGeom>
            <a:solidFill>
              <a:srgbClr val="969696">
                <a:alpha val="6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4644008" y="3193812"/>
              <a:ext cx="27531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800" b="1" dirty="0" smtClean="0">
                  <a:solidFill>
                    <a:srgbClr val="FF0000"/>
                  </a:solidFill>
                </a:rPr>
                <a:t>検出できません</a:t>
              </a:r>
              <a:endParaRPr kumimoji="1" lang="ja-JP" altLang="en-US" sz="28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1240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Tomoaki Ueda</dc:creator>
  <cp:lastModifiedBy>Tomoaki Ueda</cp:lastModifiedBy>
  <cp:revision>1</cp:revision>
  <dcterms:created xsi:type="dcterms:W3CDTF">2013-03-19T04:38:47Z</dcterms:created>
  <dcterms:modified xsi:type="dcterms:W3CDTF">2013-03-19T04:47:38Z</dcterms:modified>
</cp:coreProperties>
</file>