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033CC"/>
    <a:srgbClr val="009900"/>
    <a:srgbClr val="006600"/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23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12DBD5-0E60-4F7B-863B-BD21FC7A209A}" type="datetimeFigureOut">
              <a:rPr kumimoji="1" lang="ja-JP" altLang="en-US" smtClean="0"/>
              <a:t>2012/6/10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370C66-EED2-46B4-86E0-9C4F2A20178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759341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12DBD5-0E60-4F7B-863B-BD21FC7A209A}" type="datetimeFigureOut">
              <a:rPr kumimoji="1" lang="ja-JP" altLang="en-US" smtClean="0"/>
              <a:t>2012/6/10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370C66-EED2-46B4-86E0-9C4F2A20178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172739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12DBD5-0E60-4F7B-863B-BD21FC7A209A}" type="datetimeFigureOut">
              <a:rPr kumimoji="1" lang="ja-JP" altLang="en-US" smtClean="0"/>
              <a:t>2012/6/10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370C66-EED2-46B4-86E0-9C4F2A20178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533426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12DBD5-0E60-4F7B-863B-BD21FC7A209A}" type="datetimeFigureOut">
              <a:rPr kumimoji="1" lang="ja-JP" altLang="en-US" smtClean="0"/>
              <a:t>2012/6/10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370C66-EED2-46B4-86E0-9C4F2A20178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803483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12DBD5-0E60-4F7B-863B-BD21FC7A209A}" type="datetimeFigureOut">
              <a:rPr kumimoji="1" lang="ja-JP" altLang="en-US" smtClean="0"/>
              <a:t>2012/6/10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370C66-EED2-46B4-86E0-9C4F2A20178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826823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12DBD5-0E60-4F7B-863B-BD21FC7A209A}" type="datetimeFigureOut">
              <a:rPr kumimoji="1" lang="ja-JP" altLang="en-US" smtClean="0"/>
              <a:t>2012/6/10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370C66-EED2-46B4-86E0-9C4F2A20178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752161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12DBD5-0E60-4F7B-863B-BD21FC7A209A}" type="datetimeFigureOut">
              <a:rPr kumimoji="1" lang="ja-JP" altLang="en-US" smtClean="0"/>
              <a:t>2012/6/10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370C66-EED2-46B4-86E0-9C4F2A20178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110258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12DBD5-0E60-4F7B-863B-BD21FC7A209A}" type="datetimeFigureOut">
              <a:rPr kumimoji="1" lang="ja-JP" altLang="en-US" smtClean="0"/>
              <a:t>2012/6/10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370C66-EED2-46B4-86E0-9C4F2A20178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37418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12DBD5-0E60-4F7B-863B-BD21FC7A209A}" type="datetimeFigureOut">
              <a:rPr kumimoji="1" lang="ja-JP" altLang="en-US" smtClean="0"/>
              <a:t>2012/6/10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370C66-EED2-46B4-86E0-9C4F2A20178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894419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12DBD5-0E60-4F7B-863B-BD21FC7A209A}" type="datetimeFigureOut">
              <a:rPr kumimoji="1" lang="ja-JP" altLang="en-US" smtClean="0"/>
              <a:t>2012/6/10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370C66-EED2-46B4-86E0-9C4F2A20178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239811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12DBD5-0E60-4F7B-863B-BD21FC7A209A}" type="datetimeFigureOut">
              <a:rPr kumimoji="1" lang="ja-JP" altLang="en-US" smtClean="0"/>
              <a:t>2012/6/10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370C66-EED2-46B4-86E0-9C4F2A20178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309396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12DBD5-0E60-4F7B-863B-BD21FC7A209A}" type="datetimeFigureOut">
              <a:rPr kumimoji="1" lang="ja-JP" altLang="en-US" smtClean="0"/>
              <a:t>2012/6/10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370C66-EED2-46B4-86E0-9C4F2A20178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598663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wmf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10" Type="http://schemas.openxmlformats.org/officeDocument/2006/relationships/image" Target="../media/image9.wmf"/><Relationship Id="rId4" Type="http://schemas.openxmlformats.org/officeDocument/2006/relationships/image" Target="../media/image3.png"/><Relationship Id="rId9" Type="http://schemas.openxmlformats.org/officeDocument/2006/relationships/image" Target="../media/image8.w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Gaia Ueda\AppData\Local\Microsoft\Windows\Temporary Internet Files\Content.IE5\GWPHXCKZ\MC900432552[1]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3980"/>
            <a:ext cx="2285714" cy="22857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Gaia Ueda\AppData\Local\Microsoft\Windows\Temporary Internet Files\Content.IE5\GWPHXCKZ\MC900411244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260648"/>
            <a:ext cx="1976311" cy="1872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Gaia Ueda\AppData\Local\Microsoft\Windows\Temporary Internet Files\Content.IE5\4SX8PFE5\MC900442144[1]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62310" y="2289694"/>
            <a:ext cx="2139305" cy="22110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Gaia Ueda\AppData\Local\Microsoft\Windows\Temporary Internet Files\Content.IE5\ETDPI7U0\MC900442143[1]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0921" y="2289694"/>
            <a:ext cx="2170927" cy="22589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:\Users\Gaia Ueda\AppData\Local\Microsoft\Windows\Temporary Internet Files\Content.IE5\GWPHXCKZ\MC900432676[1]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188640"/>
            <a:ext cx="2285714" cy="22857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C:\Users\Gaia Ueda\AppData\Local\Microsoft\Windows\Temporary Internet Files\Content.IE5\4SX8PFE5\MC900432677[1]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7828" y="1988840"/>
            <a:ext cx="2285714" cy="22857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C:\Users\Gaia Ueda\AppData\Local\Microsoft\Windows\Temporary Internet Files\Content.IE5\GWPHXCKZ\MC900432558[1].pn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7828" y="4149080"/>
            <a:ext cx="2285714" cy="22857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2" descr="C:\Users\Gaia Ueda\AppData\Local\Microsoft\Windows\Temporary Internet Files\Content.IE5\GWPHXCKZ\MC900442022[1].wmf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4653136"/>
            <a:ext cx="2151026" cy="17816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3" descr="C:\Users\Gaia Ueda\AppData\Local\Microsoft\Windows\Temporary Internet Files\Content.IE5\4SX8PFE5\MC900395486[1].wmf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62310" y="4548632"/>
            <a:ext cx="2471233" cy="18861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524781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251520" y="404664"/>
            <a:ext cx="2232248" cy="2160240"/>
          </a:xfrm>
          <a:prstGeom prst="rect">
            <a:avLst/>
          </a:prstGeom>
          <a:gradFill flip="none" rotWithShape="1">
            <a:gsLst>
              <a:gs pos="0">
                <a:srgbClr val="FF0000">
                  <a:lumMod val="46000"/>
                </a:srgbClr>
              </a:gs>
              <a:gs pos="50000">
                <a:srgbClr val="FF0000"/>
              </a:gs>
              <a:gs pos="100000">
                <a:srgbClr val="FF0000">
                  <a:lumMod val="87000"/>
                </a:srgbClr>
              </a:gs>
            </a:gsLst>
            <a:lin ang="135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正方形/長方形 2"/>
          <p:cNvSpPr/>
          <p:nvPr/>
        </p:nvSpPr>
        <p:spPr>
          <a:xfrm>
            <a:off x="2699792" y="404664"/>
            <a:ext cx="2232248" cy="2160240"/>
          </a:xfrm>
          <a:prstGeom prst="rect">
            <a:avLst/>
          </a:prstGeom>
          <a:gradFill flip="none" rotWithShape="1">
            <a:gsLst>
              <a:gs pos="0">
                <a:srgbClr val="006600">
                  <a:lumMod val="85000"/>
                </a:srgbClr>
              </a:gs>
              <a:gs pos="50000">
                <a:srgbClr val="008000">
                  <a:lumMod val="71000"/>
                  <a:lumOff val="29000"/>
                </a:srgbClr>
              </a:gs>
              <a:gs pos="100000">
                <a:srgbClr val="009900">
                  <a:lumMod val="96000"/>
                </a:srgbClr>
              </a:gs>
            </a:gsLst>
            <a:lin ang="135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正方形/長方形 3"/>
          <p:cNvSpPr/>
          <p:nvPr/>
        </p:nvSpPr>
        <p:spPr>
          <a:xfrm>
            <a:off x="5148064" y="404664"/>
            <a:ext cx="2232248" cy="2160240"/>
          </a:xfrm>
          <a:prstGeom prst="rect">
            <a:avLst/>
          </a:prstGeom>
          <a:gradFill flip="none" rotWithShape="1">
            <a:gsLst>
              <a:gs pos="0">
                <a:srgbClr val="0000FF">
                  <a:lumMod val="91000"/>
                </a:srgbClr>
              </a:gs>
              <a:gs pos="50000">
                <a:srgbClr val="0033CC">
                  <a:lumMod val="72000"/>
                  <a:lumOff val="28000"/>
                </a:srgbClr>
              </a:gs>
              <a:gs pos="100000">
                <a:srgbClr val="0000FF">
                  <a:lumMod val="83000"/>
                </a:srgbClr>
              </a:gs>
            </a:gsLst>
            <a:lin ang="135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2050" name="Picture 2" descr="C:\Users\Gaia Ueda\AppData\Local\Microsoft\Windows\Temporary Internet Files\Content.IE5\RAT4HOG9\MC900324400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8214" y="2996952"/>
            <a:ext cx="2272309" cy="1584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Gaia Ueda\AppData\Local\Microsoft\Windows\Temporary Internet Files\Content.IE5\ETDPI7U0\MC900437093[1]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3408" y="4270349"/>
            <a:ext cx="2743200" cy="274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C:\Users\Gaia Ueda\AppData\Local\Microsoft\Windows\Temporary Internet Files\Content.IE5\RAT4HOG9\MC900441342[1]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7539" y="2907341"/>
            <a:ext cx="2234501" cy="2234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C:\Users\Gaia Ueda\AppData\Local\Microsoft\Windows\Temporary Internet Files\Content.IE5\RAT4HOG9\MC900441298[1]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2652991"/>
            <a:ext cx="2743200" cy="274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5206078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90</TotalTime>
  <Words>0</Words>
  <Application>Microsoft Office PowerPoint</Application>
  <PresentationFormat>画面に合わせる (4:3)</PresentationFormat>
  <Paragraphs>0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Office ​​テーマ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Tomoaki Ueda</dc:creator>
  <cp:lastModifiedBy>Tomoaki Ueda</cp:lastModifiedBy>
  <cp:revision>4</cp:revision>
  <dcterms:created xsi:type="dcterms:W3CDTF">2012-06-10T00:11:27Z</dcterms:created>
  <dcterms:modified xsi:type="dcterms:W3CDTF">2012-06-10T01:46:04Z</dcterms:modified>
</cp:coreProperties>
</file>