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99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93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7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3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4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68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1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02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4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44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93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6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ia Ueda\AppData\Local\Microsoft\Windows\Temporary Internet Files\Content.IE5\GWPHXCKZ\MC9004325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ia Ueda\AppData\Local\Microsoft\Windows\Temporary Internet Files\Content.IE5\GWPHXCKZ\MC9004112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19763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ia Ueda\AppData\Local\Microsoft\Windows\Temporary Internet Files\Content.IE5\4SX8PFE5\MC90044214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2289694"/>
            <a:ext cx="2139305" cy="22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ia Ueda\AppData\Local\Microsoft\Windows\Temporary Internet Files\Content.IE5\ETDPI7U0\MC90044214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1" y="2289694"/>
            <a:ext cx="2170927" cy="22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aia Ueda\AppData\Local\Microsoft\Windows\Temporary Internet Files\Content.IE5\GWPHXCKZ\MC90043267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Gaia Ueda\AppData\Local\Microsoft\Windows\Temporary Internet Files\Content.IE5\4SX8PFE5\MC90043267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19888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Gaia Ueda\AppData\Local\Microsoft\Windows\Temporary Internet Files\Content.IE5\GWPHXCKZ\MC90043255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41490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Gaia Ueda\AppData\Local\Microsoft\Windows\Temporary Internet Files\Content.IE5\GWPHXCKZ\MC90044202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2151026" cy="178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Gaia Ueda\AppData\Local\Microsoft\Windows\Temporary Internet Files\Content.IE5\4SX8PFE5\MC9003954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4548632"/>
            <a:ext cx="2471233" cy="18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47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7504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46000"/>
                </a:srgbClr>
              </a:gs>
              <a:gs pos="50000">
                <a:srgbClr val="FF0000"/>
              </a:gs>
              <a:gs pos="100000">
                <a:srgbClr val="FF0000">
                  <a:lumMod val="87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339752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6600">
                  <a:lumMod val="85000"/>
                </a:srgbClr>
              </a:gs>
              <a:gs pos="50000">
                <a:srgbClr val="008000">
                  <a:lumMod val="71000"/>
                  <a:lumOff val="29000"/>
                </a:srgbClr>
              </a:gs>
              <a:gs pos="100000">
                <a:srgbClr val="009900">
                  <a:lumMod val="96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572000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91000"/>
                </a:srgbClr>
              </a:gs>
              <a:gs pos="50000">
                <a:srgbClr val="0033CC">
                  <a:lumMod val="72000"/>
                  <a:lumOff val="28000"/>
                </a:srgbClr>
              </a:gs>
              <a:gs pos="100000">
                <a:srgbClr val="0000FF">
                  <a:lumMod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Gaia Ueda\AppData\Local\Microsoft\Windows\Temporary Internet Files\Content.IE5\RAT4HOG9\MC9003244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14" y="2996952"/>
            <a:ext cx="227230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aia Ueda\AppData\Local\Microsoft\Windows\Temporary Internet Files\Content.IE5\ETDPI7U0\MC9004370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08" y="4270349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Gaia Ueda\AppData\Local\Microsoft\Windows\Temporary Internet Files\Content.IE5\RAT4HOG9\MC90044134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539" y="2907341"/>
            <a:ext cx="2234501" cy="223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Gaia Ueda\AppData\Local\Microsoft\Windows\Temporary Internet Files\Content.IE5\RAT4HOG9\MC90044129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299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6804248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FF00">
                  <a:lumMod val="60000"/>
                </a:srgbClr>
              </a:gs>
              <a:gs pos="50000">
                <a:srgbClr val="FFFF00"/>
              </a:gs>
              <a:gs pos="100000">
                <a:srgbClr val="FFFF00">
                  <a:lumMod val="5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6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90004589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86" y="4827561"/>
            <a:ext cx="3529012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372225" y="1196752"/>
            <a:ext cx="2447925" cy="2160588"/>
            <a:chOff x="4014" y="2024"/>
            <a:chExt cx="1542" cy="1361"/>
          </a:xfrm>
        </p:grpSpPr>
        <p:grpSp>
          <p:nvGrpSpPr>
            <p:cNvPr id="4" name="Group 17"/>
            <p:cNvGrpSpPr>
              <a:grpSpLocks/>
            </p:cNvGrpSpPr>
            <p:nvPr/>
          </p:nvGrpSpPr>
          <p:grpSpPr bwMode="auto">
            <a:xfrm rot="1636528">
              <a:off x="4014" y="2024"/>
              <a:ext cx="1542" cy="1225"/>
              <a:chOff x="3425" y="2069"/>
              <a:chExt cx="1542" cy="1225"/>
            </a:xfrm>
          </p:grpSpPr>
          <p:sp>
            <p:nvSpPr>
              <p:cNvPr id="6" name="Rectangle 11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Oval 12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AutoShape 13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Oval 14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AutoShape 16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4376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3275013" y="1268190"/>
            <a:ext cx="2447925" cy="2089150"/>
            <a:chOff x="2063" y="2069"/>
            <a:chExt cx="1542" cy="1316"/>
          </a:xfrm>
        </p:grpSpPr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2063" y="2069"/>
              <a:ext cx="1542" cy="1225"/>
              <a:chOff x="3425" y="2069"/>
              <a:chExt cx="1542" cy="1225"/>
            </a:xfrm>
          </p:grpSpPr>
          <p:sp>
            <p:nvSpPr>
              <p:cNvPr id="14" name="Rectangle 19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20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21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22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23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2652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34"/>
          <p:cNvGrpSpPr>
            <a:grpSpLocks/>
          </p:cNvGrpSpPr>
          <p:nvPr/>
        </p:nvGrpSpPr>
        <p:grpSpPr bwMode="auto">
          <a:xfrm>
            <a:off x="395288" y="1484090"/>
            <a:ext cx="2519362" cy="1944687"/>
            <a:chOff x="249" y="2205"/>
            <a:chExt cx="1587" cy="1225"/>
          </a:xfrm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 rot="-1447491">
              <a:off x="249" y="2205"/>
              <a:ext cx="1542" cy="1225"/>
              <a:chOff x="3425" y="2069"/>
              <a:chExt cx="1542" cy="1225"/>
            </a:xfrm>
          </p:grpSpPr>
          <p:sp>
            <p:nvSpPr>
              <p:cNvPr id="22" name="Rectangle 26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27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28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9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30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1019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0714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1547663" y="1412776"/>
            <a:ext cx="3381558" cy="3168352"/>
            <a:chOff x="1547663" y="1412776"/>
            <a:chExt cx="3381558" cy="3168352"/>
          </a:xfrm>
        </p:grpSpPr>
        <p:sp>
          <p:nvSpPr>
            <p:cNvPr id="4" name="角丸四角形 3"/>
            <p:cNvSpPr/>
            <p:nvPr/>
          </p:nvSpPr>
          <p:spPr>
            <a:xfrm>
              <a:off x="1547663" y="1412776"/>
              <a:ext cx="3381558" cy="3168352"/>
            </a:xfrm>
            <a:prstGeom prst="roundRect">
              <a:avLst>
                <a:gd name="adj" fmla="val 9658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6" name="Picture 2" descr="C:\Users\Gaia Ueda\AppData\Local\Microsoft\Windows\Temporary Internet Files\Content.IE5\4SX8PFE5\MC900356949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30817">
              <a:off x="1662177" y="2348952"/>
              <a:ext cx="3152530" cy="1321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グループ化 5"/>
          <p:cNvGrpSpPr/>
          <p:nvPr/>
        </p:nvGrpSpPr>
        <p:grpSpPr>
          <a:xfrm>
            <a:off x="5359400" y="1420931"/>
            <a:ext cx="3381558" cy="3168352"/>
            <a:chOff x="5359400" y="1420931"/>
            <a:chExt cx="3381558" cy="3168352"/>
          </a:xfrm>
        </p:grpSpPr>
        <p:sp>
          <p:nvSpPr>
            <p:cNvPr id="8" name="角丸四角形 7"/>
            <p:cNvSpPr/>
            <p:nvPr/>
          </p:nvSpPr>
          <p:spPr>
            <a:xfrm>
              <a:off x="5359400" y="1420931"/>
              <a:ext cx="3381558" cy="3168352"/>
            </a:xfrm>
            <a:prstGeom prst="roundRect">
              <a:avLst>
                <a:gd name="adj" fmla="val 9658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7" name="Picture 3" descr="C:\Users\Gaia Ueda\AppData\Local\Microsoft\Windows\Temporary Internet Files\Content.IE5\GWPHXCKZ\MC90041232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1691" y="1512263"/>
              <a:ext cx="2596976" cy="299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573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11</cp:revision>
  <dcterms:created xsi:type="dcterms:W3CDTF">2012-06-10T00:11:27Z</dcterms:created>
  <dcterms:modified xsi:type="dcterms:W3CDTF">2012-07-31T04:15:46Z</dcterms:modified>
</cp:coreProperties>
</file>