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  <a:srgbClr val="009900"/>
    <a:srgbClr val="00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2012/6/28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5934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2012/6/28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7273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2012/6/28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342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2012/6/28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348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2012/6/28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2682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2012/6/28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216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2012/6/28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1025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2012/6/28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741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2012/6/28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9441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2012/6/28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3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DBD5-0E60-4F7B-863B-BD21FC7A209A}" type="datetimeFigureOut">
              <a:rPr kumimoji="1" lang="ja-JP" altLang="en-US" smtClean="0"/>
              <a:t>2012/6/28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939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2DBD5-0E60-4F7B-863B-BD21FC7A209A}" type="datetimeFigureOut">
              <a:rPr kumimoji="1" lang="ja-JP" altLang="en-US" smtClean="0"/>
              <a:t>2012/6/28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70C66-EED2-46B4-86E0-9C4F2A2017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9866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w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wmf"/><Relationship Id="rId4" Type="http://schemas.openxmlformats.org/officeDocument/2006/relationships/image" Target="../media/image3.png"/><Relationship Id="rId9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aia Ueda\AppData\Local\Microsoft\Windows\Temporary Internet Files\Content.IE5\GWPHXCKZ\MC90043255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8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Gaia Ueda\AppData\Local\Microsoft\Windows\Temporary Internet Files\Content.IE5\GWPHXCKZ\MC90041124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0648"/>
            <a:ext cx="1976311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Gaia Ueda\AppData\Local\Microsoft\Windows\Temporary Internet Files\Content.IE5\4SX8PFE5\MC900442144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310" y="2289694"/>
            <a:ext cx="2139305" cy="221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Gaia Ueda\AppData\Local\Microsoft\Windows\Temporary Internet Files\Content.IE5\ETDPI7U0\MC900442143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21" y="2289694"/>
            <a:ext cx="2170927" cy="2258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Gaia Ueda\AppData\Local\Microsoft\Windows\Temporary Internet Files\Content.IE5\GWPHXCKZ\MC900432676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8864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Gaia Ueda\AppData\Local\Microsoft\Windows\Temporary Internet Files\Content.IE5\4SX8PFE5\MC900432677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828" y="198884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Gaia Ueda\AppData\Local\Microsoft\Windows\Temporary Internet Files\Content.IE5\GWPHXCKZ\MC900432558[1]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828" y="4149080"/>
            <a:ext cx="2285714" cy="228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Gaia Ueda\AppData\Local\Microsoft\Windows\Temporary Internet Files\Content.IE5\GWPHXCKZ\MC900442022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653136"/>
            <a:ext cx="2151026" cy="1781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Gaia Ueda\AppData\Local\Microsoft\Windows\Temporary Internet Files\Content.IE5\4SX8PFE5\MC900395486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310" y="4548632"/>
            <a:ext cx="2471233" cy="188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2478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07504" y="404664"/>
            <a:ext cx="2232248" cy="2160240"/>
          </a:xfrm>
          <a:prstGeom prst="rect">
            <a:avLst/>
          </a:prstGeom>
          <a:gradFill flip="none" rotWithShape="1">
            <a:gsLst>
              <a:gs pos="0">
                <a:srgbClr val="FF0000">
                  <a:lumMod val="46000"/>
                </a:srgbClr>
              </a:gs>
              <a:gs pos="50000">
                <a:srgbClr val="FF0000"/>
              </a:gs>
              <a:gs pos="100000">
                <a:srgbClr val="FF0000">
                  <a:lumMod val="87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339752" y="404664"/>
            <a:ext cx="2232248" cy="2160240"/>
          </a:xfrm>
          <a:prstGeom prst="rect">
            <a:avLst/>
          </a:prstGeom>
          <a:gradFill flip="none" rotWithShape="1">
            <a:gsLst>
              <a:gs pos="0">
                <a:srgbClr val="006600">
                  <a:lumMod val="85000"/>
                </a:srgbClr>
              </a:gs>
              <a:gs pos="50000">
                <a:srgbClr val="008000">
                  <a:lumMod val="71000"/>
                  <a:lumOff val="29000"/>
                </a:srgbClr>
              </a:gs>
              <a:gs pos="100000">
                <a:srgbClr val="009900">
                  <a:lumMod val="96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4572000" y="404664"/>
            <a:ext cx="2232248" cy="2160240"/>
          </a:xfrm>
          <a:prstGeom prst="rect">
            <a:avLst/>
          </a:prstGeom>
          <a:gradFill flip="none" rotWithShape="1">
            <a:gsLst>
              <a:gs pos="0">
                <a:srgbClr val="0000FF">
                  <a:lumMod val="91000"/>
                </a:srgbClr>
              </a:gs>
              <a:gs pos="50000">
                <a:srgbClr val="0033CC">
                  <a:lumMod val="72000"/>
                  <a:lumOff val="28000"/>
                </a:srgbClr>
              </a:gs>
              <a:gs pos="100000">
                <a:srgbClr val="0000FF">
                  <a:lumMod val="83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 descr="C:\Users\Gaia Ueda\AppData\Local\Microsoft\Windows\Temporary Internet Files\Content.IE5\RAT4HOG9\MC9003244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14" y="2996952"/>
            <a:ext cx="227230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Gaia Ueda\AppData\Local\Microsoft\Windows\Temporary Internet Files\Content.IE5\ETDPI7U0\MC900437093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408" y="4270349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Gaia Ueda\AppData\Local\Microsoft\Windows\Temporary Internet Files\Content.IE5\RAT4HOG9\MC900441342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7539" y="2907341"/>
            <a:ext cx="2234501" cy="223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Gaia Ueda\AppData\Local\Microsoft\Windows\Temporary Internet Files\Content.IE5\RAT4HOG9\MC900441298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652991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正方形/長方形 8"/>
          <p:cNvSpPr/>
          <p:nvPr/>
        </p:nvSpPr>
        <p:spPr>
          <a:xfrm>
            <a:off x="6804248" y="404664"/>
            <a:ext cx="2232248" cy="2160240"/>
          </a:xfrm>
          <a:prstGeom prst="rect">
            <a:avLst/>
          </a:prstGeom>
          <a:gradFill flip="none" rotWithShape="1">
            <a:gsLst>
              <a:gs pos="0">
                <a:srgbClr val="FFFF00">
                  <a:lumMod val="60000"/>
                </a:srgbClr>
              </a:gs>
              <a:gs pos="50000">
                <a:srgbClr val="FFFF00"/>
              </a:gs>
              <a:gs pos="100000">
                <a:srgbClr val="FFFF00">
                  <a:lumMod val="50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2060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MC900045892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286" y="4827561"/>
            <a:ext cx="3529012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6372225" y="1196752"/>
            <a:ext cx="2447925" cy="2160588"/>
            <a:chOff x="4014" y="2024"/>
            <a:chExt cx="1542" cy="1361"/>
          </a:xfrm>
        </p:grpSpPr>
        <p:grpSp>
          <p:nvGrpSpPr>
            <p:cNvPr id="4" name="Group 17"/>
            <p:cNvGrpSpPr>
              <a:grpSpLocks/>
            </p:cNvGrpSpPr>
            <p:nvPr/>
          </p:nvGrpSpPr>
          <p:grpSpPr bwMode="auto">
            <a:xfrm rot="1636528">
              <a:off x="4014" y="2024"/>
              <a:ext cx="1542" cy="1225"/>
              <a:chOff x="3425" y="2069"/>
              <a:chExt cx="1542" cy="1225"/>
            </a:xfrm>
          </p:grpSpPr>
          <p:sp>
            <p:nvSpPr>
              <p:cNvPr id="6" name="Rectangle 11"/>
              <p:cNvSpPr>
                <a:spLocks noChangeArrowheads="1"/>
              </p:cNvSpPr>
              <p:nvPr/>
            </p:nvSpPr>
            <p:spPr bwMode="auto">
              <a:xfrm>
                <a:off x="4332" y="2750"/>
                <a:ext cx="181" cy="31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" name="Oval 12"/>
              <p:cNvSpPr>
                <a:spLocks noChangeArrowheads="1"/>
              </p:cNvSpPr>
              <p:nvPr/>
            </p:nvSpPr>
            <p:spPr bwMode="auto">
              <a:xfrm>
                <a:off x="4286" y="2614"/>
                <a:ext cx="273" cy="272"/>
              </a:xfrm>
              <a:prstGeom prst="ellipse">
                <a:avLst/>
              </a:prstGeom>
              <a:solidFill>
                <a:srgbClr val="C0C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" name="AutoShape 13"/>
              <p:cNvSpPr>
                <a:spLocks noChangeArrowheads="1"/>
              </p:cNvSpPr>
              <p:nvPr/>
            </p:nvSpPr>
            <p:spPr bwMode="auto">
              <a:xfrm rot="-5400000">
                <a:off x="4015" y="1978"/>
                <a:ext cx="862" cy="10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5F5F5F"/>
              </a:solidFill>
              <a:ln w="38100">
                <a:solidFill>
                  <a:srgbClr val="3399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" name="Oval 14"/>
              <p:cNvSpPr>
                <a:spLocks noChangeArrowheads="1"/>
              </p:cNvSpPr>
              <p:nvPr/>
            </p:nvSpPr>
            <p:spPr bwMode="auto">
              <a:xfrm>
                <a:off x="4286" y="3022"/>
                <a:ext cx="273" cy="272"/>
              </a:xfrm>
              <a:prstGeom prst="ellipse">
                <a:avLst/>
              </a:prstGeom>
              <a:solidFill>
                <a:srgbClr val="C0C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" name="AutoShape 16"/>
              <p:cNvSpPr>
                <a:spLocks noChangeArrowheads="1"/>
              </p:cNvSpPr>
              <p:nvPr/>
            </p:nvSpPr>
            <p:spPr bwMode="auto">
              <a:xfrm>
                <a:off x="3425" y="2341"/>
                <a:ext cx="408" cy="318"/>
              </a:xfrm>
              <a:prstGeom prst="leftArrow">
                <a:avLst>
                  <a:gd name="adj1" fmla="val 50000"/>
                  <a:gd name="adj2" fmla="val 32075"/>
                </a:avLst>
              </a:prstGeom>
              <a:solidFill>
                <a:srgbClr val="FF33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" name="Rectangle 15"/>
            <p:cNvSpPr>
              <a:spLocks noChangeArrowheads="1"/>
            </p:cNvSpPr>
            <p:nvPr/>
          </p:nvSpPr>
          <p:spPr bwMode="auto">
            <a:xfrm>
              <a:off x="4376" y="3067"/>
              <a:ext cx="817" cy="318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" name="Group 33"/>
          <p:cNvGrpSpPr>
            <a:grpSpLocks/>
          </p:cNvGrpSpPr>
          <p:nvPr/>
        </p:nvGrpSpPr>
        <p:grpSpPr bwMode="auto">
          <a:xfrm>
            <a:off x="3275013" y="1268190"/>
            <a:ext cx="2447925" cy="2089150"/>
            <a:chOff x="2063" y="2069"/>
            <a:chExt cx="1542" cy="1316"/>
          </a:xfrm>
        </p:grpSpPr>
        <p:grpSp>
          <p:nvGrpSpPr>
            <p:cNvPr id="12" name="Group 18"/>
            <p:cNvGrpSpPr>
              <a:grpSpLocks/>
            </p:cNvGrpSpPr>
            <p:nvPr/>
          </p:nvGrpSpPr>
          <p:grpSpPr bwMode="auto">
            <a:xfrm>
              <a:off x="2063" y="2069"/>
              <a:ext cx="1542" cy="1225"/>
              <a:chOff x="3425" y="2069"/>
              <a:chExt cx="1542" cy="1225"/>
            </a:xfrm>
          </p:grpSpPr>
          <p:sp>
            <p:nvSpPr>
              <p:cNvPr id="14" name="Rectangle 19"/>
              <p:cNvSpPr>
                <a:spLocks noChangeArrowheads="1"/>
              </p:cNvSpPr>
              <p:nvPr/>
            </p:nvSpPr>
            <p:spPr bwMode="auto">
              <a:xfrm>
                <a:off x="4332" y="2750"/>
                <a:ext cx="181" cy="31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" name="Oval 20"/>
              <p:cNvSpPr>
                <a:spLocks noChangeArrowheads="1"/>
              </p:cNvSpPr>
              <p:nvPr/>
            </p:nvSpPr>
            <p:spPr bwMode="auto">
              <a:xfrm>
                <a:off x="4286" y="2614"/>
                <a:ext cx="273" cy="272"/>
              </a:xfrm>
              <a:prstGeom prst="ellipse">
                <a:avLst/>
              </a:prstGeom>
              <a:solidFill>
                <a:srgbClr val="C0C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" name="AutoShape 21"/>
              <p:cNvSpPr>
                <a:spLocks noChangeArrowheads="1"/>
              </p:cNvSpPr>
              <p:nvPr/>
            </p:nvSpPr>
            <p:spPr bwMode="auto">
              <a:xfrm rot="-5400000">
                <a:off x="4015" y="1978"/>
                <a:ext cx="862" cy="10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5F5F5F"/>
              </a:solidFill>
              <a:ln w="38100">
                <a:solidFill>
                  <a:srgbClr val="3399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" name="Oval 22"/>
              <p:cNvSpPr>
                <a:spLocks noChangeArrowheads="1"/>
              </p:cNvSpPr>
              <p:nvPr/>
            </p:nvSpPr>
            <p:spPr bwMode="auto">
              <a:xfrm>
                <a:off x="4286" y="3022"/>
                <a:ext cx="273" cy="272"/>
              </a:xfrm>
              <a:prstGeom prst="ellipse">
                <a:avLst/>
              </a:prstGeom>
              <a:solidFill>
                <a:srgbClr val="C0C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" name="AutoShape 23"/>
              <p:cNvSpPr>
                <a:spLocks noChangeArrowheads="1"/>
              </p:cNvSpPr>
              <p:nvPr/>
            </p:nvSpPr>
            <p:spPr bwMode="auto">
              <a:xfrm>
                <a:off x="3425" y="2341"/>
                <a:ext cx="408" cy="318"/>
              </a:xfrm>
              <a:prstGeom prst="leftArrow">
                <a:avLst>
                  <a:gd name="adj1" fmla="val 50000"/>
                  <a:gd name="adj2" fmla="val 32075"/>
                </a:avLst>
              </a:prstGeom>
              <a:solidFill>
                <a:srgbClr val="FF33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3" name="Rectangle 24"/>
            <p:cNvSpPr>
              <a:spLocks noChangeArrowheads="1"/>
            </p:cNvSpPr>
            <p:nvPr/>
          </p:nvSpPr>
          <p:spPr bwMode="auto">
            <a:xfrm>
              <a:off x="2652" y="3067"/>
              <a:ext cx="817" cy="318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" name="Group 34"/>
          <p:cNvGrpSpPr>
            <a:grpSpLocks/>
          </p:cNvGrpSpPr>
          <p:nvPr/>
        </p:nvGrpSpPr>
        <p:grpSpPr bwMode="auto">
          <a:xfrm>
            <a:off x="395288" y="1484090"/>
            <a:ext cx="2519362" cy="1944687"/>
            <a:chOff x="249" y="2205"/>
            <a:chExt cx="1587" cy="1225"/>
          </a:xfrm>
        </p:grpSpPr>
        <p:grpSp>
          <p:nvGrpSpPr>
            <p:cNvPr id="20" name="Group 25"/>
            <p:cNvGrpSpPr>
              <a:grpSpLocks/>
            </p:cNvGrpSpPr>
            <p:nvPr/>
          </p:nvGrpSpPr>
          <p:grpSpPr bwMode="auto">
            <a:xfrm rot="-1447491">
              <a:off x="249" y="2205"/>
              <a:ext cx="1542" cy="1225"/>
              <a:chOff x="3425" y="2069"/>
              <a:chExt cx="1542" cy="1225"/>
            </a:xfrm>
          </p:grpSpPr>
          <p:sp>
            <p:nvSpPr>
              <p:cNvPr id="22" name="Rectangle 26"/>
              <p:cNvSpPr>
                <a:spLocks noChangeArrowheads="1"/>
              </p:cNvSpPr>
              <p:nvPr/>
            </p:nvSpPr>
            <p:spPr bwMode="auto">
              <a:xfrm>
                <a:off x="4332" y="2750"/>
                <a:ext cx="181" cy="317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" name="Oval 27"/>
              <p:cNvSpPr>
                <a:spLocks noChangeArrowheads="1"/>
              </p:cNvSpPr>
              <p:nvPr/>
            </p:nvSpPr>
            <p:spPr bwMode="auto">
              <a:xfrm>
                <a:off x="4286" y="2614"/>
                <a:ext cx="273" cy="272"/>
              </a:xfrm>
              <a:prstGeom prst="ellipse">
                <a:avLst/>
              </a:prstGeom>
              <a:solidFill>
                <a:srgbClr val="C0C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AutoShape 28"/>
              <p:cNvSpPr>
                <a:spLocks noChangeArrowheads="1"/>
              </p:cNvSpPr>
              <p:nvPr/>
            </p:nvSpPr>
            <p:spPr bwMode="auto">
              <a:xfrm rot="-5400000">
                <a:off x="4015" y="1978"/>
                <a:ext cx="862" cy="1043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5F5F5F"/>
              </a:solidFill>
              <a:ln w="38100">
                <a:solidFill>
                  <a:srgbClr val="3399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" name="Oval 29"/>
              <p:cNvSpPr>
                <a:spLocks noChangeArrowheads="1"/>
              </p:cNvSpPr>
              <p:nvPr/>
            </p:nvSpPr>
            <p:spPr bwMode="auto">
              <a:xfrm>
                <a:off x="4286" y="3022"/>
                <a:ext cx="273" cy="272"/>
              </a:xfrm>
              <a:prstGeom prst="ellipse">
                <a:avLst/>
              </a:prstGeom>
              <a:solidFill>
                <a:srgbClr val="C0C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" name="AutoShape 30"/>
              <p:cNvSpPr>
                <a:spLocks noChangeArrowheads="1"/>
              </p:cNvSpPr>
              <p:nvPr/>
            </p:nvSpPr>
            <p:spPr bwMode="auto">
              <a:xfrm>
                <a:off x="3425" y="2341"/>
                <a:ext cx="408" cy="318"/>
              </a:xfrm>
              <a:prstGeom prst="leftArrow">
                <a:avLst>
                  <a:gd name="adj1" fmla="val 50000"/>
                  <a:gd name="adj2" fmla="val 32075"/>
                </a:avLst>
              </a:prstGeom>
              <a:solidFill>
                <a:srgbClr val="FF3300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" name="Rectangle 31"/>
            <p:cNvSpPr>
              <a:spLocks noChangeArrowheads="1"/>
            </p:cNvSpPr>
            <p:nvPr/>
          </p:nvSpPr>
          <p:spPr bwMode="auto">
            <a:xfrm>
              <a:off x="1019" y="3067"/>
              <a:ext cx="817" cy="318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00714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0</Words>
  <Application>Microsoft Office PowerPoint</Application>
  <PresentationFormat>画面に合わせる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Tomoaki Ueda</dc:creator>
  <cp:lastModifiedBy>Tomoaki Ueda</cp:lastModifiedBy>
  <cp:revision>9</cp:revision>
  <dcterms:created xsi:type="dcterms:W3CDTF">2012-06-10T00:11:27Z</dcterms:created>
  <dcterms:modified xsi:type="dcterms:W3CDTF">2012-06-28T06:26:25Z</dcterms:modified>
</cp:coreProperties>
</file>