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1" d="100"/>
          <a:sy n="91" d="100"/>
        </p:scale>
        <p:origin x="8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8282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20619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9503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530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382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6621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3698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580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621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030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9464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2A23C-52A7-434C-B8EE-020125CF703E}" type="datetimeFigureOut">
              <a:rPr kumimoji="1" lang="ja-JP" altLang="en-US" smtClean="0"/>
              <a:t>2013/8/28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CBCEB-22A0-4059-B44C-5F99A609B09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48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292" y="729996"/>
            <a:ext cx="543306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44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1755648" y="536448"/>
            <a:ext cx="5970794" cy="5754624"/>
            <a:chOff x="1893046" y="785050"/>
            <a:chExt cx="5431060" cy="5181600"/>
          </a:xfrm>
        </p:grpSpPr>
        <p:sp>
          <p:nvSpPr>
            <p:cNvPr id="40" name="円/楕円 39"/>
            <p:cNvSpPr/>
            <p:nvPr/>
          </p:nvSpPr>
          <p:spPr>
            <a:xfrm>
              <a:off x="1893046" y="785050"/>
              <a:ext cx="5431060" cy="5181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 rot="5400000">
              <a:off x="3105752" y="1867624"/>
              <a:ext cx="2942094" cy="30164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316120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292" y="729996"/>
            <a:ext cx="543306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03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1755648" y="536448"/>
            <a:ext cx="5970794" cy="5754624"/>
            <a:chOff x="1893046" y="785050"/>
            <a:chExt cx="5431060" cy="5181600"/>
          </a:xfrm>
        </p:grpSpPr>
        <p:sp>
          <p:nvSpPr>
            <p:cNvPr id="40" name="円/楕円 39"/>
            <p:cNvSpPr/>
            <p:nvPr/>
          </p:nvSpPr>
          <p:spPr>
            <a:xfrm>
              <a:off x="1893046" y="785050"/>
              <a:ext cx="5431060" cy="5181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 rot="5400000">
              <a:off x="3105752" y="1867624"/>
              <a:ext cx="2942094" cy="30164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4826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292" y="729996"/>
            <a:ext cx="5433060" cy="5311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6516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グループ化 38"/>
          <p:cNvGrpSpPr/>
          <p:nvPr/>
        </p:nvGrpSpPr>
        <p:grpSpPr>
          <a:xfrm>
            <a:off x="1755648" y="536448"/>
            <a:ext cx="5970794" cy="5754624"/>
            <a:chOff x="1893046" y="785050"/>
            <a:chExt cx="5431060" cy="5181600"/>
          </a:xfrm>
        </p:grpSpPr>
        <p:sp>
          <p:nvSpPr>
            <p:cNvPr id="40" name="円/楕円 39"/>
            <p:cNvSpPr/>
            <p:nvPr/>
          </p:nvSpPr>
          <p:spPr>
            <a:xfrm>
              <a:off x="1893046" y="785050"/>
              <a:ext cx="5431060" cy="5181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 rot="5400000">
              <a:off x="3105752" y="1867624"/>
              <a:ext cx="2942094" cy="301645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2836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画面に合わせる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Tomoaki Ueda</dc:creator>
  <cp:lastModifiedBy>Tomoaki Ueda</cp:lastModifiedBy>
  <cp:revision>2</cp:revision>
  <dcterms:created xsi:type="dcterms:W3CDTF">2013-07-30T03:44:55Z</dcterms:created>
  <dcterms:modified xsi:type="dcterms:W3CDTF">2013-08-28T01:41:13Z</dcterms:modified>
</cp:coreProperties>
</file>