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282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061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0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53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38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2013/7/30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621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2013/7/30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69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2013/7/30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580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2013/7/30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621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2013/7/30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030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2013/7/30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464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2A23C-52A7-434C-B8EE-020125CF703E}" type="datetimeFigureOut">
              <a:rPr kumimoji="1" lang="ja-JP" altLang="en-US" smtClean="0"/>
              <a:t>2013/7/30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487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292" y="729996"/>
            <a:ext cx="5433060" cy="531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244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/>
        </p:nvGrpSpPr>
        <p:grpSpPr>
          <a:xfrm>
            <a:off x="1755648" y="536448"/>
            <a:ext cx="5970794" cy="5754624"/>
            <a:chOff x="1893046" y="785050"/>
            <a:chExt cx="5431060" cy="5181600"/>
          </a:xfrm>
        </p:grpSpPr>
        <p:sp>
          <p:nvSpPr>
            <p:cNvPr id="40" name="円/楕円 39"/>
            <p:cNvSpPr/>
            <p:nvPr/>
          </p:nvSpPr>
          <p:spPr>
            <a:xfrm>
              <a:off x="1893046" y="785050"/>
              <a:ext cx="5431060" cy="5181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 rot="5400000">
              <a:off x="3105752" y="1867624"/>
              <a:ext cx="2942094" cy="301645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1612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画面に合わせる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Tomoaki Ueda</dc:creator>
  <cp:lastModifiedBy>Tomoaki Ueda</cp:lastModifiedBy>
  <cp:revision>1</cp:revision>
  <dcterms:created xsi:type="dcterms:W3CDTF">2013-07-30T03:44:55Z</dcterms:created>
  <dcterms:modified xsi:type="dcterms:W3CDTF">2013-07-30T03:46:24Z</dcterms:modified>
</cp:coreProperties>
</file>